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654ab773c98c4e91" /><Relationship Type="http://schemas.openxmlformats.org/officeDocument/2006/relationships/extended-properties" Target="/docProps/app.xml" Id="R8ff1d9a5698045f3" /><Relationship Type="http://schemas.openxmlformats.org/officeDocument/2006/relationships/officeDocument" Target="/ppt/presentation.xml" Id="Ra6b8e3c99df348c4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ede6822b81834a00"/>
  </p:sldMasterIdLst>
  <p:notesMasterIdLst>
    <p:notesMasterId xmlns:r="http://schemas.openxmlformats.org/officeDocument/2006/relationships" r:id="Rccbd99b46a554064"/>
  </p:notesMasterIdLst>
  <p:sldIdLst>
    <p:sldId xmlns:r="http://schemas.openxmlformats.org/officeDocument/2006/relationships" id="256" r:id="R15e2a6e5491a414e"/>
    <p:sldId xmlns:r="http://schemas.openxmlformats.org/officeDocument/2006/relationships" id="257" r:id="R0bef2292f2eb47db"/>
    <p:sldId xmlns:r="http://schemas.openxmlformats.org/officeDocument/2006/relationships" id="258" r:id="R05c3b9d77db44e4e"/>
    <p:sldId xmlns:r="http://schemas.openxmlformats.org/officeDocument/2006/relationships" id="259" r:id="R2cc7a549666941e5"/>
    <p:sldId xmlns:r="http://schemas.openxmlformats.org/officeDocument/2006/relationships" id="260" r:id="Rbedfd7d3a874476f"/>
    <p:sldId xmlns:r="http://schemas.openxmlformats.org/officeDocument/2006/relationships" id="261" r:id="R317d546882164b1e"/>
    <p:sldId xmlns:r="http://schemas.openxmlformats.org/officeDocument/2006/relationships" id="262" r:id="R28d1fe7bd997465e"/>
    <p:sldId xmlns:r="http://schemas.openxmlformats.org/officeDocument/2006/relationships" id="263" r:id="R91882147ecd448fd"/>
    <p:sldId xmlns:r="http://schemas.openxmlformats.org/officeDocument/2006/relationships" id="264" r:id="Rb7c71722cd7846fe"/>
    <p:sldId xmlns:r="http://schemas.openxmlformats.org/officeDocument/2006/relationships" id="265" r:id="R42ff589f29bb4907"/>
    <p:sldId xmlns:r="http://schemas.openxmlformats.org/officeDocument/2006/relationships" id="266" r:id="R904f5a73412541da"/>
    <p:sldId xmlns:r="http://schemas.openxmlformats.org/officeDocument/2006/relationships" id="267" r:id="Re8c45011db4e4879"/>
    <p:sldId xmlns:r="http://schemas.openxmlformats.org/officeDocument/2006/relationships" id="268" r:id="Re4f2cc4d43674e5b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d095ff0358864248" /><Relationship Type="http://schemas.openxmlformats.org/officeDocument/2006/relationships/slideMaster" Target="/ppt/slideMasters/slideMaster1.xml" Id="Rede6822b81834a00" /><Relationship Type="http://schemas.openxmlformats.org/officeDocument/2006/relationships/notesMaster" Target="/ppt/notesMasters/notesMaster1.xml" Id="Rccbd99b46a554064" /><Relationship Type="http://schemas.openxmlformats.org/officeDocument/2006/relationships/presProps" Target="/ppt/presProps.xml" Id="R34abc03c695a4db7" /><Relationship Type="http://schemas.openxmlformats.org/officeDocument/2006/relationships/tableStyles" Target="/ppt/tableStyles.xml" Id="R829ec6f8a6114676" /><Relationship Type="http://schemas.openxmlformats.org/officeDocument/2006/relationships/slide" Target="/ppt/slides/slide1.xml" Id="R15e2a6e5491a414e" /><Relationship Type="http://schemas.openxmlformats.org/officeDocument/2006/relationships/slide" Target="/ppt/slides/slide2.xml" Id="R0bef2292f2eb47db" /><Relationship Type="http://schemas.openxmlformats.org/officeDocument/2006/relationships/slide" Target="/ppt/slides/slide3.xml" Id="R05c3b9d77db44e4e" /><Relationship Type="http://schemas.openxmlformats.org/officeDocument/2006/relationships/slide" Target="/ppt/slides/slide4.xml" Id="R2cc7a549666941e5" /><Relationship Type="http://schemas.openxmlformats.org/officeDocument/2006/relationships/slide" Target="/ppt/slides/slide5.xml" Id="Rbedfd7d3a874476f" /><Relationship Type="http://schemas.openxmlformats.org/officeDocument/2006/relationships/slide" Target="/ppt/slides/slide6.xml" Id="R317d546882164b1e" /><Relationship Type="http://schemas.openxmlformats.org/officeDocument/2006/relationships/slide" Target="/ppt/slides/slide7.xml" Id="R28d1fe7bd997465e" /><Relationship Type="http://schemas.openxmlformats.org/officeDocument/2006/relationships/slide" Target="/ppt/slides/slide8.xml" Id="R91882147ecd448fd" /><Relationship Type="http://schemas.openxmlformats.org/officeDocument/2006/relationships/slide" Target="/ppt/slides/slide9.xml" Id="Rb7c71722cd7846fe" /><Relationship Type="http://schemas.openxmlformats.org/officeDocument/2006/relationships/slide" Target="/ppt/slides/slide10.xml" Id="R42ff589f29bb4907" /><Relationship Type="http://schemas.openxmlformats.org/officeDocument/2006/relationships/slide" Target="/ppt/slides/slide11.xml" Id="R904f5a73412541da" /><Relationship Type="http://schemas.openxmlformats.org/officeDocument/2006/relationships/slide" Target="/ppt/slides/slide12.xml" Id="Re8c45011db4e4879" /><Relationship Type="http://schemas.openxmlformats.org/officeDocument/2006/relationships/slide" Target="/ppt/slides/slide13.xml" Id="Re4f2cc4d43674e5b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2b9195b5ea764057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d2a1aad96dc244e7" /><Relationship Type="http://schemas.openxmlformats.org/officeDocument/2006/relationships/notesMaster" Target="/ppt/notesMasters/notesMaster1.xml" Id="R0f997c4719ff475f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3d328e573d814280" /><Relationship Type="http://schemas.openxmlformats.org/officeDocument/2006/relationships/notesMaster" Target="/ppt/notesMasters/notesMaster1.xml" Id="Re1c92928aaca4fd2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9ec618f0a2f44b23" /><Relationship Type="http://schemas.openxmlformats.org/officeDocument/2006/relationships/notesMaster" Target="/ppt/notesMasters/notesMaster1.xml" Id="Rb268182a88564b34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e80f8f5896cc4797" /><Relationship Type="http://schemas.openxmlformats.org/officeDocument/2006/relationships/notesMaster" Target="/ppt/notesMasters/notesMaster1.xml" Id="Rafff343609a545e4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8e4d010107a1470a" /><Relationship Type="http://schemas.openxmlformats.org/officeDocument/2006/relationships/notesMaster" Target="/ppt/notesMasters/notesMaster1.xml" Id="R41b22652c79d4df6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d831a6b3f58b46c0" /><Relationship Type="http://schemas.openxmlformats.org/officeDocument/2006/relationships/notesMaster" Target="/ppt/notesMasters/notesMaster1.xml" Id="Rad674de66e1d419c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eb7084087e6f4d6a" /><Relationship Type="http://schemas.openxmlformats.org/officeDocument/2006/relationships/notesMaster" Target="/ppt/notesMasters/notesMaster1.xml" Id="R069af7482a5d4814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5dcdb1f992774a98" /><Relationship Type="http://schemas.openxmlformats.org/officeDocument/2006/relationships/notesMaster" Target="/ppt/notesMasters/notesMaster1.xml" Id="R6cec29feb59a47a6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3bc98901d63848bd" /><Relationship Type="http://schemas.openxmlformats.org/officeDocument/2006/relationships/notesMaster" Target="/ppt/notesMasters/notesMaster1.xml" Id="R21ea823ae16241f5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fe54004f2ef04576" /><Relationship Type="http://schemas.openxmlformats.org/officeDocument/2006/relationships/notesMaster" Target="/ppt/notesMasters/notesMaster1.xml" Id="Rdea5427d02d5470e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e2f1e7c374ac404a" /><Relationship Type="http://schemas.openxmlformats.org/officeDocument/2006/relationships/notesMaster" Target="/ppt/notesMasters/notesMaster1.xml" Id="R0d3a09ca5fab4e12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f7da7905ebae4552" /><Relationship Type="http://schemas.openxmlformats.org/officeDocument/2006/relationships/notesMaster" Target="/ppt/notesMasters/notesMaster1.xml" Id="Rb4410292710a4a72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69b64f456cbc4d18" /><Relationship Type="http://schemas.openxmlformats.org/officeDocument/2006/relationships/notesMaster" Target="/ppt/notesMasters/notesMaster1.xml" Id="Rf2bb56301a17491a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本报告展示一条不需要训练数据的传统图像处理流程，使用 NumPy 和 Pillow 实现，并在给定图片上运行。讲解约 8 分钟。图像来源：用户提供的题目截图。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截图尺寸为 1305×1942。A 的裁剪框为 (44,0,1266,891)，B 为 (44,934,1266,1847)，采用左闭右开坐标。裁剪位置由截图版式人工指定，后续配准、差分与区域提取自动完成。输出框以 A 为坐标基准。</a:t>
            </a:r>
          </a:p>
          <a:p xmlns:a="http://schemas.openxmlformats.org/drawingml/2006/main">
            <a:r>
              <a:t>图像来源：用户提供的题目截图。数值来源：随附 Python 程序在该截图上的实际运行结果。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配准使用 24×24 灰度块，均为半分辨率像素。水平搜索 ±4，垂直搜索 ±30。过滤纹理标准差小于 12 或匹配均方误差不低于 150 的块，然后计算位移中位数。算法输出的是几何差异区域。云朵、牙齿等语义名称来自人工解释，不是模型识别结果。</a:t>
            </a:r>
          </a:p>
          <a:p xmlns:a="http://schemas.openxmlformats.org/drawingml/2006/main">
            <a:r>
              <a:t>图像来源：用户提供的题目截图。数值来源：随附 Python 程序在该截图上的实际运行结果。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从 A 坐标到 B 采样坐标的估计变换为 T(x,y)=(x,y+24)。37 个纹理块中，29 个通过 MSE&lt;150 的可靠性筛选，28 个符合中位数位移的一致性条件。图中使用相同差分色标。阈值像素占比在同一有效区域统计，未执行形态学处理。这是像素残差指标，不是误检率。</a:t>
            </a:r>
          </a:p>
          <a:p xmlns:a="http://schemas.openxmlformats.org/drawingml/2006/main">
            <a:r>
              <a:t>图像来源：用户提供的题目截图。数值来源：随附 Python 程序在该截图上的实际运行结果。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公式使用 RGB 三个通道绝对差值的最大值，范围 0 到 255。先用半径 1.2 的高斯滤波抑制截图压缩、插值和边缘轻微偏移产生的高频残差。M0(x,y)=1 表示 D(x,y)&gt;35 且位于有效比较区域。Pillow 官方滤波文档：https://pillow.readthedocs.io/en/stable/reference/ImageFilter.html 。</a:t>
            </a:r>
          </a:p>
          <a:p xmlns:a="http://schemas.openxmlformats.org/drawingml/2006/main">
            <a:r>
              <a:t>图像来源：用户提供的题目截图。数值来源：随附 Python 程序在该截图上的实际运行结果。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二值图先进行 3×3 开运算，然后用 11×11 最大值滤波进行膨胀。四邻域连通域提取后，保留膨胀面积不小于 600 像素的区域。若两个框的水平间距和垂直间距均不超过 18 像素，就迭代合并。默认阈值 35 产生 12 个保留连通域，其中中间灌木产生的碎片合并为一个区域，最终得到 10 个框。面积阈值针对本图分辨率调节，换分辨率应同步缩放。</a:t>
            </a:r>
          </a:p>
          <a:p xmlns:a="http://schemas.openxmlformats.org/drawingml/2006/main">
            <a:r>
              <a:t>图像来源：用户提供的题目截图。数值来源：随附 Python 程序在该截图上的实际运行结果。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此页节选随附 detect_differences.py 的核心步骤。完整程序包括截图裁剪、位移估计、有效区域掩膜、四邻域连通域、近邻框合并、编号标注和 JSON 报告。所有检测框均由图像处理生成，没有输入手工差异位置。NumPy 滑动窗口官方文档：https://numpy.org/doc/stable/reference/generated/numpy.lib.stride_tricks.sliding_window_view.html 。</a:t>
            </a:r>
          </a:p>
          <a:p xmlns:a="http://schemas.openxmlformats.org/drawingml/2006/main">
            <a:r>
              <a:t>图像来源：用户提供的题目截图。数值来源：随附 Python 程序在该截图上的实际运行结果。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两幅标注图均使用 A 的坐标系，B 已向上对齐 24 像素。编号按检测框的上边界从上到下排列，同一高度再按横坐标排列。第 4 处的灌木改动由多个差异碎片合并得到。顶部云朵本身在原始截图边缘有裁切，程序保留了可见部分并成功检测。</a:t>
            </a:r>
          </a:p>
          <a:p xmlns:a="http://schemas.openxmlformats.org/drawingml/2006/main">
            <a:r>
              <a:t>图像来源：用户提供的题目截图。数值来源：随附 Python 程序在该截图上的实际运行结果。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局部对照使用相同的窗口，不改变各图内部比例。A 为原上图，B 为配准后的下图。语义名称通过人工观察确定。兔耳的差异是内侧下缘黑线消失，鹿抬起的腿在下图变粗。</a:t>
            </a:r>
          </a:p>
          <a:p xmlns:a="http://schemas.openxmlformats.org/drawingml/2006/main">
            <a:r>
              <a:t>图像来源：用户提供的题目截图。数值来源：随附 Python 程序在该截图上的实际运行结果。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局部对照使用相同的窗口，不改变各图内部比例。A 为原上图，B 为配准后的下图。语义名称通过人工观察确定。兔耳的差异是内侧下缘黑线消失，鹿抬起的腿在下图变粗。</a:t>
            </a:r>
          </a:p>
          <a:p xmlns:a="http://schemas.openxmlformats.org/drawingml/2006/main">
            <a:r>
              <a:t>图像来源：用户提供的题目截图。数值来源：随附 Python 程序在该截图上的实际运行结果。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默认阈值为 35。参数敏感性实验仅改变差分阈值，其余保持一致。阈值为 30、35、40、45 时最终区域数均为 10，但区域数量一致不等价于定位完全一致。逐项人工核对默认结果与原图，共确认 10 处。另做两项控制实验：同一图与自身比较得到 0 个差异区域；将同一图人工下移 24 像素，估计位移为 (0,24)，配准后得到 0 个差异区域。运行时间只计配准到区域提取，不含读写、可视化、基线或阈值扫描，为单次测量。</a:t>
            </a:r>
          </a:p>
          <a:p xmlns:a="http://schemas.openxmlformats.org/drawingml/2006/main">
            <a:r>
              <a:t>图像来源：用户提供的题目截图。数值来源：随附 Python 程序在该截图上的实际运行结果。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随附代码使用 Python 3.12.14、NumPy 2.3.5、Pillow 12.3.0 实际运行。运行示例中的 input.png 为压缩包内原始截图，results 为输出目录。默认裁剪框适配本题截图。其他截图需要通过 --crop-a 和 --crop-b 设置裁剪框，分辨率变化还应调整面积、形态学核与合并间距。源代码的检测过程不使用 labels.json 的语义标注。</a:t>
            </a:r>
          </a:p>
          <a:p xmlns:a="http://schemas.openxmlformats.org/drawingml/2006/main">
            <a:r>
              <a:t>图像来源：用户提供的题目截图。数值来源：随附 Python 程序在该截图上的实际运行结果。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本题的主要困难是截图中的公共位置偏移以及细碎轮廓残差。先估计位移，再做平滑差分，最后用区域后处理把像素残差整理成可解释的差异框。实现只处理小范围平移，最大搜索范围约水平 ±8 像素、垂直 ±60 像素，边缘处取决于图像尺寸。旋转、尺度变化、明显光照变化以及特别微小的差异需要扩展算法。可进一步使用特征点配准和更稳健的颜色归一化，但本实验未实现也未验证这些扩展。</a:t>
            </a:r>
          </a:p>
          <a:p xmlns:a="http://schemas.openxmlformats.org/drawingml/2006/main">
            <a:r>
              <a:t>图像来源：用户提供的题目截图。数值来源：随附 Python 程序在该截图上的实际运行结果。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9bfca5c3c42b436e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b8a86cc4eb584b9c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1c69a4a2e2974a08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089f54b0b9414f87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9d82425a993c4a19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988dcac6a78f408a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62FB5539-514F-47FB-9E6F-52D8D79EEF9A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590800"/>
            <a:ext cx="97536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498BA5FF-D53F-4E58-839C-37F9EE01E3DB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828800" y="3771900"/>
            <a:ext cx="8534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7B116236-668C-48FD-8D53-A679D822AB9A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857500"/>
            <a:ext cx="9753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605913F0-E7D0-4741-8A8A-65949FA36B61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222E9ABE-6F79-4ED4-A7CC-FEDC6B561B14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108204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64275944-B4D4-40AC-897C-38BA797353BF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58AC9ACA-3F32-402D-8E46-5672067C8D27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11DCDA98-4E13-4D16-925F-0B7A0A3CF2D0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4770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C06BD753-7FEB-42E6-98A2-E4DAB2313B24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7ECDF719-9A40-4F50-A152-D085214DD5A7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abd501066d114c2b" /><Relationship Type="http://schemas.openxmlformats.org/officeDocument/2006/relationships/slideLayout" Target="/ppt/slideLayouts/slideLayout1.xml" Id="R7b83d841fd2a4c26" /><Relationship Type="http://schemas.openxmlformats.org/officeDocument/2006/relationships/slideLayout" Target="/ppt/slideLayouts/slideLayout2.xml" Id="R9e9b8c8244b34230" /><Relationship Type="http://schemas.openxmlformats.org/officeDocument/2006/relationships/slideLayout" Target="/ppt/slideLayouts/slideLayout3.xml" Id="Rfdad8a9127d74c28" /><Relationship Type="http://schemas.openxmlformats.org/officeDocument/2006/relationships/slideLayout" Target="/ppt/slideLayouts/slideLayout4.xml" Id="Rf3546a10503b4251" /><Relationship Type="http://schemas.openxmlformats.org/officeDocument/2006/relationships/slideLayout" Target="/ppt/slideLayouts/slideLayout5.xml" Id="Rdb0e0531b9354ef5" /><Relationship Type="http://schemas.openxmlformats.org/officeDocument/2006/relationships/slideLayout" Target="/ppt/slideLayouts/slideLayout6.xml" Id="R97341a8d791e43c1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7b83d841fd2a4c26"/>
    <p:sldLayoutId xmlns:r="http://schemas.openxmlformats.org/officeDocument/2006/relationships" id="2147483650" r:id="R9e9b8c8244b34230"/>
    <p:sldLayoutId xmlns:r="http://schemas.openxmlformats.org/officeDocument/2006/relationships" id="2147483651" r:id="Rfdad8a9127d74c28"/>
    <p:sldLayoutId xmlns:r="http://schemas.openxmlformats.org/officeDocument/2006/relationships" id="2147483652" r:id="Rf3546a10503b4251"/>
    <p:sldLayoutId xmlns:r="http://schemas.openxmlformats.org/officeDocument/2006/relationships" id="2147483653" r:id="Rdb0e0531b9354ef5"/>
    <p:sldLayoutId xmlns:r="http://schemas.openxmlformats.org/officeDocument/2006/relationships" id="2147483654" r:id="R97341a8d791e43c1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32bb2e7b0eb74eaa" /><Relationship Type="http://schemas.openxmlformats.org/officeDocument/2006/relationships/image" Target="/ppt/media/image.png" Id="R2b86bb71d8544874" /><Relationship Type="http://schemas.openxmlformats.org/officeDocument/2006/relationships/notesSlide" Target="/ppt/notesSlides/notesSlide1.xml" Id="R297c97853ea041d2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332c0a5574f3400f" /><Relationship Type="http://schemas.openxmlformats.org/officeDocument/2006/relationships/image" Target="/ppt/media/image2.png" Id="R1b7737c9bb2148cb" /><Relationship Type="http://schemas.openxmlformats.org/officeDocument/2006/relationships/image" Target="/ppt/media/image3.png" Id="R9469eebf6c644af2" /><Relationship Type="http://schemas.openxmlformats.org/officeDocument/2006/relationships/notesSlide" Target="/ppt/notesSlides/notesSlide2.xml" Id="Rcf80a8d59b964a38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75975db69d81414a" /><Relationship Type="http://schemas.openxmlformats.org/officeDocument/2006/relationships/notesSlide" Target="/ppt/notesSlides/notesSlide3.xml" Id="R1d4ee051a3454128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8caa6d5c0c2a4be1" /><Relationship Type="http://schemas.openxmlformats.org/officeDocument/2006/relationships/image" Target="/ppt/media/image4.png" Id="R3f7a6869541a4bd7" /><Relationship Type="http://schemas.openxmlformats.org/officeDocument/2006/relationships/image" Target="/ppt/media/image5.png" Id="R656a732ad2e240b1" /><Relationship Type="http://schemas.openxmlformats.org/officeDocument/2006/relationships/notesSlide" Target="/ppt/notesSlides/notesSlide4.xml" Id="R039654ceca3c4307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c232f4b0cf494bba" /><Relationship Type="http://schemas.openxmlformats.org/officeDocument/2006/relationships/image" Target="/ppt/media/image6.png" Id="Rce465e4306524aa9" /><Relationship Type="http://schemas.openxmlformats.org/officeDocument/2006/relationships/notesSlide" Target="/ppt/notesSlides/notesSlide5.xml" Id="R3395402ccb344803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1e38f325a22a4e06" /><Relationship Type="http://schemas.openxmlformats.org/officeDocument/2006/relationships/image" Target="/ppt/media/image7.png" Id="Rb463886bbebe4718" /><Relationship Type="http://schemas.openxmlformats.org/officeDocument/2006/relationships/image" Target="/ppt/media/image8.png" Id="R764444be586d4aba" /><Relationship Type="http://schemas.openxmlformats.org/officeDocument/2006/relationships/notesSlide" Target="/ppt/notesSlides/notesSlide6.xml" Id="Rf62636086b3e41fe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9ed4a58f9d8743ce" /><Relationship Type="http://schemas.openxmlformats.org/officeDocument/2006/relationships/notesSlide" Target="/ppt/notesSlides/notesSlide7.xml" Id="R309bea0f594f424c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898b50dfbb4e45d6" /><Relationship Type="http://schemas.openxmlformats.org/officeDocument/2006/relationships/image" Target="/ppt/media/image9.png" Id="Raf5a3fbae4bc4357" /><Relationship Type="http://schemas.openxmlformats.org/officeDocument/2006/relationships/image" Target="/ppt/media/image10.png" Id="R6ca57e0c80a74ad9" /><Relationship Type="http://schemas.openxmlformats.org/officeDocument/2006/relationships/notesSlide" Target="/ppt/notesSlides/notesSlide8.xml" Id="Ra80eec915b3843db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894ba4fa7e404e4d" /><Relationship Type="http://schemas.openxmlformats.org/officeDocument/2006/relationships/image" Target="/ppt/media/image11.png" Id="R460a02e3a83f4b78" /><Relationship Type="http://schemas.openxmlformats.org/officeDocument/2006/relationships/image" Target="/ppt/media/image12.png" Id="Rfc2048265c9d4532" /><Relationship Type="http://schemas.openxmlformats.org/officeDocument/2006/relationships/image" Target="/ppt/media/image13.png" Id="R97d615bfed534e57" /><Relationship Type="http://schemas.openxmlformats.org/officeDocument/2006/relationships/image" Target="/ppt/media/image14.png" Id="Ra590f74d956647a4" /><Relationship Type="http://schemas.openxmlformats.org/officeDocument/2006/relationships/image" Target="/ppt/media/image15.png" Id="Rdcf0344c767746fd" /><Relationship Type="http://schemas.openxmlformats.org/officeDocument/2006/relationships/image" Target="/ppt/media/image16.png" Id="R87a2b4b9f1a14e15" /><Relationship Type="http://schemas.openxmlformats.org/officeDocument/2006/relationships/image" Target="/ppt/media/image17.png" Id="R400fa3716ebb4ac0" /><Relationship Type="http://schemas.openxmlformats.org/officeDocument/2006/relationships/image" Target="/ppt/media/image18.png" Id="R64e4aaecfa16408c" /><Relationship Type="http://schemas.openxmlformats.org/officeDocument/2006/relationships/image" Target="/ppt/media/image19.png" Id="R90dabdc9e6074364" /><Relationship Type="http://schemas.openxmlformats.org/officeDocument/2006/relationships/image" Target="/ppt/media/image20.png" Id="Rdc422b8f0b184bb8" /><Relationship Type="http://schemas.openxmlformats.org/officeDocument/2006/relationships/notesSlide" Target="/ppt/notesSlides/notesSlide9.xml" Id="R9f663ebe659c4164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645f1970b0284770" /><Relationship Type="http://schemas.openxmlformats.org/officeDocument/2006/relationships/image" Target="/ppt/media/image21.png" Id="Rd34b81bcf6a34f0b" /><Relationship Type="http://schemas.openxmlformats.org/officeDocument/2006/relationships/image" Target="/ppt/media/image22.png" Id="R1f7f74f819b441d9" /><Relationship Type="http://schemas.openxmlformats.org/officeDocument/2006/relationships/image" Target="/ppt/media/image23.png" Id="R37bb8a2c31534e90" /><Relationship Type="http://schemas.openxmlformats.org/officeDocument/2006/relationships/image" Target="/ppt/media/image24.png" Id="Rb8551de2caf94fae" /><Relationship Type="http://schemas.openxmlformats.org/officeDocument/2006/relationships/image" Target="/ppt/media/image25.png" Id="R3221053269ee4e5e" /><Relationship Type="http://schemas.openxmlformats.org/officeDocument/2006/relationships/image" Target="/ppt/media/image26.png" Id="R45f4ae70d53a49e2" /><Relationship Type="http://schemas.openxmlformats.org/officeDocument/2006/relationships/image" Target="/ppt/media/image27.png" Id="R73fff3f407154151" /><Relationship Type="http://schemas.openxmlformats.org/officeDocument/2006/relationships/image" Target="/ppt/media/image28.png" Id="Rf50d6ffc8dc44d93" /><Relationship Type="http://schemas.openxmlformats.org/officeDocument/2006/relationships/image" Target="/ppt/media/image29.png" Id="Rf25f7eb0b49c4397" /><Relationship Type="http://schemas.openxmlformats.org/officeDocument/2006/relationships/image" Target="/ppt/media/image30.png" Id="R48b7e350167d437e" /><Relationship Type="http://schemas.openxmlformats.org/officeDocument/2006/relationships/notesSlide" Target="/ppt/notesSlides/notesSlide10.xml" Id="Redc6e13048254ff5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3928db7a7fe04136" /><Relationship Type="http://schemas.openxmlformats.org/officeDocument/2006/relationships/notesSlide" Target="/ppt/notesSlides/notesSlide11.xml" Id="R39be58dd267041e6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a84323f9fccc44be" /><Relationship Type="http://schemas.openxmlformats.org/officeDocument/2006/relationships/notesSlide" Target="/ppt/notesSlides/notesSlide12.xml" Id="R498896a5bedc4c6a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4dd0132bf4534728" /><Relationship Type="http://schemas.openxmlformats.org/officeDocument/2006/relationships/notesSlide" Target="/ppt/notesSlides/notesSlide13.xml" Id="R322bfb7551ec45e4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7343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大家来找茬">
            <a:extLst xmlns:a="http://schemas.openxmlformats.org/drawingml/2006/main">
              <a:ext uri="{FF2B5EF4-FFF2-40B4-BE49-F238E27FC236}">
                <a16:creationId xmlns:a16="http://schemas.microsoft.com/office/drawing/2014/main" id="{69EFBD32-A7B1-4B15-BF17-846A7B1ADC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1238250"/>
            <a:ext cx="5810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4950" b="1">
                <a:solidFill>
                  <a:srgbClr val="F5F4EF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4950" b="1">
                <a:solidFill>
                  <a:srgbClr val="F5F4EF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4950" b="1">
                <a:solidFill>
                  <a:srgbClr val="F5F4EF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4950" b="1">
                <a:solidFill>
                  <a:srgbClr val="F5F4EF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4950" b="1">
                <a:solidFill>
                  <a:srgbClr val="F5F4EF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4950" b="1">
                <a:solidFill>
                  <a:srgbClr val="F5F4EF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4950" b="1">
                <a:solidFill>
                  <a:srgbClr val="F5F4EF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4950" b="1">
                <a:solidFill>
                  <a:srgbClr val="F5F4EF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4950" b="1">
                <a:solidFill>
                  <a:srgbClr val="F5F4EF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4950" b="1">
                <a:solidFill>
                  <a:srgbClr val="F5F4EF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defRPr sz="4950" b="1">
                <a:solidFill>
                  <a:srgbClr val="F5F4E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4950" b="1">
                <a:solidFill>
                  <a:srgbClr val="F5F4EF"/>
                </a:solidFill>
                <a:latin typeface="Microsoft YaHei"/>
                <a:ea typeface="Microsoft YaHei"/>
                <a:cs typeface="Microsoft YaHei"/>
              </a:rPr>
              <a:t>大家来找茬</a:t>
            </a:r>
          </a:p>
        </p:txBody>
      </p:sp>
      <p:sp>
        <p:nvSpPr>
          <p:cNvPr id="2" name="自动检测算法与实验">
            <a:extLst xmlns:a="http://schemas.openxmlformats.org/drawingml/2006/main">
              <a:ext uri="{FF2B5EF4-FFF2-40B4-BE49-F238E27FC236}">
                <a16:creationId xmlns:a16="http://schemas.microsoft.com/office/drawing/2014/main" id="{1EE2A242-B8E6-43E1-9D76-ABAB369DA8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2266950"/>
            <a:ext cx="561975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850" b="0">
                <a:solidFill>
                  <a:srgbClr val="F5F4EF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2850" b="0">
                <a:solidFill>
                  <a:srgbClr val="F5F4EF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2850" b="0">
                <a:solidFill>
                  <a:srgbClr val="F5F4EF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2850" b="0">
                <a:solidFill>
                  <a:srgbClr val="F5F4EF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2850" b="0">
                <a:solidFill>
                  <a:srgbClr val="F5F4EF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2850" b="0">
                <a:solidFill>
                  <a:srgbClr val="F5F4EF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2850" b="0">
                <a:solidFill>
                  <a:srgbClr val="F5F4EF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2850" b="0">
                <a:solidFill>
                  <a:srgbClr val="F5F4EF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2850" b="0">
                <a:solidFill>
                  <a:srgbClr val="F5F4EF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2850" b="0">
                <a:solidFill>
                  <a:srgbClr val="F5F4EF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defRPr sz="2850" b="0">
                <a:solidFill>
                  <a:srgbClr val="F5F4E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0">
                <a:solidFill>
                  <a:srgbClr val="F5F4EF"/>
                </a:solidFill>
                <a:latin typeface="Microsoft YaHei"/>
                <a:ea typeface="Microsoft YaHei"/>
                <a:cs typeface="Microsoft YaHei"/>
              </a:rPr>
              <a:t>自动检测算法与实验</a:t>
            </a:r>
          </a:p>
        </p:txBody>
      </p:sp>
      <p:sp>
        <p:nvSpPr>
          <p:cNvPr id="3" name="基于图像配准与像素差分">
            <a:extLst xmlns:a="http://schemas.openxmlformats.org/drawingml/2006/main">
              <a:ext uri="{FF2B5EF4-FFF2-40B4-BE49-F238E27FC236}">
                <a16:creationId xmlns:a16="http://schemas.microsoft.com/office/drawing/2014/main" id="{3AB3F4CC-B7ED-4923-8A49-3D58D26501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276600"/>
            <a:ext cx="5334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025" b="0">
                <a:solidFill>
                  <a:srgbClr val="B7C9C7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2025" b="0">
                <a:solidFill>
                  <a:srgbClr val="B7C9C7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2025" b="0">
                <a:solidFill>
                  <a:srgbClr val="B7C9C7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2025" b="0">
                <a:solidFill>
                  <a:srgbClr val="B7C9C7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2025" b="0">
                <a:solidFill>
                  <a:srgbClr val="B7C9C7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2025" b="0">
                <a:solidFill>
                  <a:srgbClr val="B7C9C7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2025" b="0">
                <a:solidFill>
                  <a:srgbClr val="B7C9C7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2025" b="0">
                <a:solidFill>
                  <a:srgbClr val="B7C9C7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2025" b="0">
                <a:solidFill>
                  <a:srgbClr val="B7C9C7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2025" b="0">
                <a:solidFill>
                  <a:srgbClr val="B7C9C7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defRPr sz="2025" b="0">
                <a:solidFill>
                  <a:srgbClr val="B7C9C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0">
                <a:solidFill>
                  <a:srgbClr val="B7C9C7"/>
                </a:solidFill>
                <a:latin typeface="Microsoft YaHei"/>
                <a:ea typeface="Microsoft YaHei"/>
                <a:cs typeface="Microsoft YaHei"/>
              </a:rPr>
              <a:t>基于图像配准与像素差分</a:t>
            </a:r>
          </a:p>
        </p:txBody>
      </p:sp>
      <p:pic>
        <p:nvPic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3C30ABD-0B1F-4BD1-8F24-0F8483D99623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b86bb71d8544874"/>
          <a:stretch xmlns:a="http://schemas.openxmlformats.org/drawingml/2006/main"/>
        </p:blipFill>
        <p:spPr>
          <a:xfrm xmlns:a="http://schemas.openxmlformats.org/drawingml/2006/main">
            <a:off x="6762750" y="1410378"/>
            <a:ext cx="4857750" cy="3541944"/>
          </a:xfrm>
          <a:prstGeom xmlns:a="http://schemas.openxmlformats.org/drawingml/2006/main" prst="rect">
            <a:avLst/>
          </a:prstGeom>
        </p:spPr>
      </p:pic>
      <p:sp>
        <p:nvSpPr>
          <p:cNvPr id="5" name="算法设计 / Python 实现 / 10 处差异">
            <a:extLst xmlns:a="http://schemas.openxmlformats.org/drawingml/2006/main">
              <a:ext uri="{FF2B5EF4-FFF2-40B4-BE49-F238E27FC236}">
                <a16:creationId xmlns:a16="http://schemas.microsoft.com/office/drawing/2014/main" id="{D77EF812-5A03-4253-BFB3-1EFD16512A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34025"/>
            <a:ext cx="100012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950" b="0">
                <a:solidFill>
                  <a:srgbClr val="B7C9C7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1950" b="0">
                <a:solidFill>
                  <a:srgbClr val="B7C9C7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1950" b="0">
                <a:solidFill>
                  <a:srgbClr val="B7C9C7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1950" b="0">
                <a:solidFill>
                  <a:srgbClr val="B7C9C7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1950" b="0">
                <a:solidFill>
                  <a:srgbClr val="B7C9C7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1950" b="0">
                <a:solidFill>
                  <a:srgbClr val="B7C9C7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1950" b="0">
                <a:solidFill>
                  <a:srgbClr val="B7C9C7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1950" b="0">
                <a:solidFill>
                  <a:srgbClr val="B7C9C7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1950" b="0">
                <a:solidFill>
                  <a:srgbClr val="B7C9C7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1950" b="0">
                <a:solidFill>
                  <a:srgbClr val="B7C9C7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defRPr sz="1950" b="0">
                <a:solidFill>
                  <a:srgbClr val="B7C9C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0">
                <a:solidFill>
                  <a:srgbClr val="B7C9C7"/>
                </a:solidFill>
                <a:latin typeface="Microsoft YaHei"/>
                <a:ea typeface="Microsoft YaHei"/>
                <a:cs typeface="Microsoft YaHei"/>
              </a:rPr>
              <a:t>算法设计 / Python 实现 / 10 处差异</a:t>
            </a:r>
          </a:p>
        </p:txBody>
      </p:sp>
    </p:spTree>
    <p:extLst>
      <p:ext uri="{BB962C8B-B14F-4D97-AF65-F5344CB8AC3E}">
        <p14:creationId xmlns:p14="http://schemas.microsoft.com/office/powerpoint/2010/main" val="1933946124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5F4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输入与输出">
            <a:extLst xmlns:a="http://schemas.openxmlformats.org/drawingml/2006/main">
              <a:ext uri="{FF2B5EF4-FFF2-40B4-BE49-F238E27FC236}">
                <a16:creationId xmlns:a16="http://schemas.microsoft.com/office/drawing/2014/main" id="{D3441B03-CD45-4708-A620-A79C34C1FA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400050"/>
            <a:ext cx="111252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150" b="1">
                <a:solidFill>
                  <a:srgbClr val="17343C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3150" b="1">
                <a:solidFill>
                  <a:srgbClr val="17343C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3150" b="1">
                <a:solidFill>
                  <a:srgbClr val="17343C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3150" b="1">
                <a:solidFill>
                  <a:srgbClr val="17343C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3150" b="1">
                <a:solidFill>
                  <a:srgbClr val="17343C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3150" b="1">
                <a:solidFill>
                  <a:srgbClr val="17343C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3150" b="1">
                <a:solidFill>
                  <a:srgbClr val="17343C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3150" b="1">
                <a:solidFill>
                  <a:srgbClr val="17343C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3150" b="1">
                <a:solidFill>
                  <a:srgbClr val="17343C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3150" b="1">
                <a:solidFill>
                  <a:srgbClr val="17343C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defRPr sz="3150" b="1">
                <a:solidFill>
                  <a:srgbClr val="17343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150" b="1">
                <a:solidFill>
                  <a:srgbClr val="17343C"/>
                </a:solidFill>
                <a:latin typeface="Microsoft YaHei"/>
                <a:ea typeface="Microsoft YaHei"/>
                <a:cs typeface="Microsoft YaHei"/>
              </a:rPr>
              <a:t>输入与输出</a:t>
            </a:r>
          </a:p>
        </p:txBody>
      </p:sp>
      <p:sp>
        <p:nvSpPr>
          <p:cNvPr id="2" name="02">
            <a:extLst xmlns:a="http://schemas.openxmlformats.org/drawingml/2006/main">
              <a:ext uri="{FF2B5EF4-FFF2-40B4-BE49-F238E27FC236}">
                <a16:creationId xmlns:a16="http://schemas.microsoft.com/office/drawing/2014/main" id="{39913E01-D8E5-4BDC-805E-58DC7A7708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6343650"/>
            <a:ext cx="4286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350" b="0">
                <a:solidFill>
                  <a:srgbClr val="566A6F"/>
                </a:solidFill>
                <a:latin typeface="Microsoft YaHei"/>
                <a:ea typeface="Microsoft YaHei"/>
                <a:cs typeface="Microsoft YaHei"/>
              </a:defRPr>
            </a:defPPr>
            <a:lvl1pPr algn="r">
              <a:defRPr sz="1350" b="0">
                <a:solidFill>
                  <a:srgbClr val="566A6F"/>
                </a:solidFill>
                <a:latin typeface="Microsoft YaHei"/>
                <a:ea typeface="Microsoft YaHei"/>
                <a:cs typeface="Microsoft YaHei"/>
              </a:defRPr>
            </a:lvl1pPr>
            <a:lvl2pPr algn="r">
              <a:defRPr sz="1350" b="0">
                <a:solidFill>
                  <a:srgbClr val="566A6F"/>
                </a:solidFill>
                <a:latin typeface="Microsoft YaHei"/>
                <a:ea typeface="Microsoft YaHei"/>
                <a:cs typeface="Microsoft YaHei"/>
              </a:defRPr>
            </a:lvl2pPr>
            <a:lvl3pPr algn="r">
              <a:defRPr sz="1350" b="0">
                <a:solidFill>
                  <a:srgbClr val="566A6F"/>
                </a:solidFill>
                <a:latin typeface="Microsoft YaHei"/>
                <a:ea typeface="Microsoft YaHei"/>
                <a:cs typeface="Microsoft YaHei"/>
              </a:defRPr>
            </a:lvl3pPr>
            <a:lvl4pPr algn="r">
              <a:defRPr sz="1350" b="0">
                <a:solidFill>
                  <a:srgbClr val="566A6F"/>
                </a:solidFill>
                <a:latin typeface="Microsoft YaHei"/>
                <a:ea typeface="Microsoft YaHei"/>
                <a:cs typeface="Microsoft YaHei"/>
              </a:defRPr>
            </a:lvl4pPr>
            <a:lvl5pPr algn="r">
              <a:defRPr sz="1350" b="0">
                <a:solidFill>
                  <a:srgbClr val="566A6F"/>
                </a:solidFill>
                <a:latin typeface="Microsoft YaHei"/>
                <a:ea typeface="Microsoft YaHei"/>
                <a:cs typeface="Microsoft YaHei"/>
              </a:defRPr>
            </a:lvl5pPr>
            <a:lvl6pPr algn="r">
              <a:defRPr sz="1350" b="0">
                <a:solidFill>
                  <a:srgbClr val="566A6F"/>
                </a:solidFill>
                <a:latin typeface="Microsoft YaHei"/>
                <a:ea typeface="Microsoft YaHei"/>
                <a:cs typeface="Microsoft YaHei"/>
              </a:defRPr>
            </a:lvl6pPr>
            <a:lvl7pPr algn="r">
              <a:defRPr sz="1350" b="0">
                <a:solidFill>
                  <a:srgbClr val="566A6F"/>
                </a:solidFill>
                <a:latin typeface="Microsoft YaHei"/>
                <a:ea typeface="Microsoft YaHei"/>
                <a:cs typeface="Microsoft YaHei"/>
              </a:defRPr>
            </a:lvl7pPr>
            <a:lvl8pPr algn="r">
              <a:defRPr sz="1350" b="0">
                <a:solidFill>
                  <a:srgbClr val="566A6F"/>
                </a:solidFill>
                <a:latin typeface="Microsoft YaHei"/>
                <a:ea typeface="Microsoft YaHei"/>
                <a:cs typeface="Microsoft YaHei"/>
              </a:defRPr>
            </a:lvl8pPr>
            <a:lvl9pPr algn="r">
              <a:defRPr sz="1350" b="0">
                <a:solidFill>
                  <a:srgbClr val="566A6F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r">
              <a:defRPr sz="1350" b="0">
                <a:solidFill>
                  <a:srgbClr val="566A6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566A6F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" name="A：上图">
            <a:extLst xmlns:a="http://schemas.openxmlformats.org/drawingml/2006/main">
              <a:ext uri="{FF2B5EF4-FFF2-40B4-BE49-F238E27FC236}">
                <a16:creationId xmlns:a16="http://schemas.microsoft.com/office/drawing/2014/main" id="{60EC9B96-D952-4416-B62A-89680F8E54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257300"/>
            <a:ext cx="52387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025" b="1">
                <a:solidFill>
                  <a:srgbClr val="17343C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2025" b="1">
                <a:solidFill>
                  <a:srgbClr val="17343C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2025" b="1">
                <a:solidFill>
                  <a:srgbClr val="17343C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2025" b="1">
                <a:solidFill>
                  <a:srgbClr val="17343C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2025" b="1">
                <a:solidFill>
                  <a:srgbClr val="17343C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2025" b="1">
                <a:solidFill>
                  <a:srgbClr val="17343C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2025" b="1">
                <a:solidFill>
                  <a:srgbClr val="17343C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2025" b="1">
                <a:solidFill>
                  <a:srgbClr val="17343C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2025" b="1">
                <a:solidFill>
                  <a:srgbClr val="17343C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2025" b="1">
                <a:solidFill>
                  <a:srgbClr val="17343C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defRPr sz="2025" b="1">
                <a:solidFill>
                  <a:srgbClr val="17343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1">
                <a:solidFill>
                  <a:srgbClr val="17343C"/>
                </a:solidFill>
                <a:latin typeface="Microsoft YaHei"/>
                <a:ea typeface="Microsoft YaHei"/>
                <a:cs typeface="Microsoft YaHei"/>
              </a:rPr>
              <a:t>A：上图</a:t>
            </a:r>
          </a:p>
        </p:txBody>
      </p:sp>
      <p:sp>
        <p:nvSpPr>
          <p:cNvPr id="4" name="B：下图">
            <a:extLst xmlns:a="http://schemas.openxmlformats.org/drawingml/2006/main">
              <a:ext uri="{FF2B5EF4-FFF2-40B4-BE49-F238E27FC236}">
                <a16:creationId xmlns:a16="http://schemas.microsoft.com/office/drawing/2014/main" id="{0C50DA6D-0216-41D6-8761-02D0AC198B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1257300"/>
            <a:ext cx="52387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025" b="1">
                <a:solidFill>
                  <a:srgbClr val="17343C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2025" b="1">
                <a:solidFill>
                  <a:srgbClr val="17343C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2025" b="1">
                <a:solidFill>
                  <a:srgbClr val="17343C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2025" b="1">
                <a:solidFill>
                  <a:srgbClr val="17343C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2025" b="1">
                <a:solidFill>
                  <a:srgbClr val="17343C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2025" b="1">
                <a:solidFill>
                  <a:srgbClr val="17343C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2025" b="1">
                <a:solidFill>
                  <a:srgbClr val="17343C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2025" b="1">
                <a:solidFill>
                  <a:srgbClr val="17343C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2025" b="1">
                <a:solidFill>
                  <a:srgbClr val="17343C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2025" b="1">
                <a:solidFill>
                  <a:srgbClr val="17343C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defRPr sz="2025" b="1">
                <a:solidFill>
                  <a:srgbClr val="17343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1">
                <a:solidFill>
                  <a:srgbClr val="17343C"/>
                </a:solidFill>
                <a:latin typeface="Microsoft YaHei"/>
                <a:ea typeface="Microsoft YaHei"/>
                <a:cs typeface="Microsoft YaHei"/>
              </a:rPr>
              <a:t>B：下图</a:t>
            </a:r>
          </a:p>
        </p:txBody>
      </p:sp>
      <p:pic>
        <p:nvPic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610E545-4409-4202-94B1-FBAB10860EEF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b7737c9bb2148cb"/>
          <a:stretch xmlns:a="http://schemas.openxmlformats.org/drawingml/2006/main"/>
        </p:blipFill>
        <p:spPr>
          <a:xfrm xmlns:a="http://schemas.openxmlformats.org/drawingml/2006/main">
            <a:off x="535453" y="1762125"/>
            <a:ext cx="5329895" cy="3886200"/>
          </a:xfrm>
          <a:prstGeom xmlns:a="http://schemas.openxmlformats.org/drawingml/2006/main" prst="rect">
            <a:avLst/>
          </a:prstGeom>
        </p:spPr>
      </p:pic>
      <p:pic>
        <p:nvPic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3D28D63-61D0-4F0F-A692-2AC344712446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469eebf6c644af2"/>
          <a:stretch xmlns:a="http://schemas.openxmlformats.org/drawingml/2006/main"/>
        </p:blipFill>
        <p:spPr>
          <a:xfrm xmlns:a="http://schemas.openxmlformats.org/drawingml/2006/main">
            <a:off x="6390868" y="1762125"/>
            <a:ext cx="5201464" cy="3886200"/>
          </a:xfrm>
          <a:prstGeom xmlns:a="http://schemas.openxmlformats.org/drawingml/2006/main" prst="rect">
            <a:avLst/>
          </a:prstGeom>
        </p:spPr>
      </p:pic>
      <p:sp>
        <p:nvSpPr>
          <p:cNvPr id="7" name="先裁掉分隔线和工具栏，再输出差异框、编号与局部对照">
            <a:extLst xmlns:a="http://schemas.openxmlformats.org/drawingml/2006/main">
              <a:ext uri="{FF2B5EF4-FFF2-40B4-BE49-F238E27FC236}">
                <a16:creationId xmlns:a16="http://schemas.microsoft.com/office/drawing/2014/main" id="{54BE5B0F-6B47-41BA-B97C-E1710DB9CF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" y="5905500"/>
            <a:ext cx="10763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950" b="0">
                <a:solidFill>
                  <a:srgbClr val="566A6F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1950" b="0">
                <a:solidFill>
                  <a:srgbClr val="566A6F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1950" b="0">
                <a:solidFill>
                  <a:srgbClr val="566A6F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1950" b="0">
                <a:solidFill>
                  <a:srgbClr val="566A6F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1950" b="0">
                <a:solidFill>
                  <a:srgbClr val="566A6F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1950" b="0">
                <a:solidFill>
                  <a:srgbClr val="566A6F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1950" b="0">
                <a:solidFill>
                  <a:srgbClr val="566A6F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1950" b="0">
                <a:solidFill>
                  <a:srgbClr val="566A6F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1950" b="0">
                <a:solidFill>
                  <a:srgbClr val="566A6F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1950" b="0">
                <a:solidFill>
                  <a:srgbClr val="566A6F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defRPr sz="1950" b="0">
                <a:solidFill>
                  <a:srgbClr val="566A6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0">
                <a:solidFill>
                  <a:srgbClr val="566A6F"/>
                </a:solidFill>
                <a:latin typeface="Microsoft YaHei"/>
                <a:ea typeface="Microsoft YaHei"/>
                <a:cs typeface="Microsoft YaHei"/>
              </a:rPr>
              <a:t>先裁掉分隔线和工具栏，再输出差异框、编号与局部对照</a:t>
            </a:r>
          </a:p>
        </p:txBody>
      </p:sp>
    </p:spTree>
    <p:extLst>
      <p:ext uri="{BB962C8B-B14F-4D97-AF65-F5344CB8AC3E}">
        <p14:creationId xmlns:p14="http://schemas.microsoft.com/office/powerpoint/2010/main" val="1527846661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5F4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自动检测流程">
            <a:extLst xmlns:a="http://schemas.openxmlformats.org/drawingml/2006/main">
              <a:ext uri="{FF2B5EF4-FFF2-40B4-BE49-F238E27FC236}">
                <a16:creationId xmlns:a16="http://schemas.microsoft.com/office/drawing/2014/main" id="{A9D0A7D1-E54B-4B0A-B23B-8801670851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400050"/>
            <a:ext cx="111252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150" b="1">
                <a:solidFill>
                  <a:srgbClr val="17343C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3150" b="1">
                <a:solidFill>
                  <a:srgbClr val="17343C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3150" b="1">
                <a:solidFill>
                  <a:srgbClr val="17343C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3150" b="1">
                <a:solidFill>
                  <a:srgbClr val="17343C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3150" b="1">
                <a:solidFill>
                  <a:srgbClr val="17343C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3150" b="1">
                <a:solidFill>
                  <a:srgbClr val="17343C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3150" b="1">
                <a:solidFill>
                  <a:srgbClr val="17343C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3150" b="1">
                <a:solidFill>
                  <a:srgbClr val="17343C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3150" b="1">
                <a:solidFill>
                  <a:srgbClr val="17343C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3150" b="1">
                <a:solidFill>
                  <a:srgbClr val="17343C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defRPr sz="3150" b="1">
                <a:solidFill>
                  <a:srgbClr val="17343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150" b="1">
                <a:solidFill>
                  <a:srgbClr val="17343C"/>
                </a:solidFill>
                <a:latin typeface="Microsoft YaHei"/>
                <a:ea typeface="Microsoft YaHei"/>
                <a:cs typeface="Microsoft YaHei"/>
              </a:rPr>
              <a:t>自动检测流程</a:t>
            </a:r>
          </a:p>
        </p:txBody>
      </p:sp>
      <p:sp>
        <p:nvSpPr>
          <p:cNvPr id="2" name="03">
            <a:extLst xmlns:a="http://schemas.openxmlformats.org/drawingml/2006/main">
              <a:ext uri="{FF2B5EF4-FFF2-40B4-BE49-F238E27FC236}">
                <a16:creationId xmlns:a16="http://schemas.microsoft.com/office/drawing/2014/main" id="{0C33F63D-BD83-40B2-9CAE-08060CAE6A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6343650"/>
            <a:ext cx="4286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350" b="0">
                <a:solidFill>
                  <a:srgbClr val="566A6F"/>
                </a:solidFill>
                <a:latin typeface="Microsoft YaHei"/>
                <a:ea typeface="Microsoft YaHei"/>
                <a:cs typeface="Microsoft YaHei"/>
              </a:defRPr>
            </a:defPPr>
            <a:lvl1pPr algn="r">
              <a:defRPr sz="1350" b="0">
                <a:solidFill>
                  <a:srgbClr val="566A6F"/>
                </a:solidFill>
                <a:latin typeface="Microsoft YaHei"/>
                <a:ea typeface="Microsoft YaHei"/>
                <a:cs typeface="Microsoft YaHei"/>
              </a:defRPr>
            </a:lvl1pPr>
            <a:lvl2pPr algn="r">
              <a:defRPr sz="1350" b="0">
                <a:solidFill>
                  <a:srgbClr val="566A6F"/>
                </a:solidFill>
                <a:latin typeface="Microsoft YaHei"/>
                <a:ea typeface="Microsoft YaHei"/>
                <a:cs typeface="Microsoft YaHei"/>
              </a:defRPr>
            </a:lvl2pPr>
            <a:lvl3pPr algn="r">
              <a:defRPr sz="1350" b="0">
                <a:solidFill>
                  <a:srgbClr val="566A6F"/>
                </a:solidFill>
                <a:latin typeface="Microsoft YaHei"/>
                <a:ea typeface="Microsoft YaHei"/>
                <a:cs typeface="Microsoft YaHei"/>
              </a:defRPr>
            </a:lvl3pPr>
            <a:lvl4pPr algn="r">
              <a:defRPr sz="1350" b="0">
                <a:solidFill>
                  <a:srgbClr val="566A6F"/>
                </a:solidFill>
                <a:latin typeface="Microsoft YaHei"/>
                <a:ea typeface="Microsoft YaHei"/>
                <a:cs typeface="Microsoft YaHei"/>
              </a:defRPr>
            </a:lvl4pPr>
            <a:lvl5pPr algn="r">
              <a:defRPr sz="1350" b="0">
                <a:solidFill>
                  <a:srgbClr val="566A6F"/>
                </a:solidFill>
                <a:latin typeface="Microsoft YaHei"/>
                <a:ea typeface="Microsoft YaHei"/>
                <a:cs typeface="Microsoft YaHei"/>
              </a:defRPr>
            </a:lvl5pPr>
            <a:lvl6pPr algn="r">
              <a:defRPr sz="1350" b="0">
                <a:solidFill>
                  <a:srgbClr val="566A6F"/>
                </a:solidFill>
                <a:latin typeface="Microsoft YaHei"/>
                <a:ea typeface="Microsoft YaHei"/>
                <a:cs typeface="Microsoft YaHei"/>
              </a:defRPr>
            </a:lvl6pPr>
            <a:lvl7pPr algn="r">
              <a:defRPr sz="1350" b="0">
                <a:solidFill>
                  <a:srgbClr val="566A6F"/>
                </a:solidFill>
                <a:latin typeface="Microsoft YaHei"/>
                <a:ea typeface="Microsoft YaHei"/>
                <a:cs typeface="Microsoft YaHei"/>
              </a:defRPr>
            </a:lvl7pPr>
            <a:lvl8pPr algn="r">
              <a:defRPr sz="1350" b="0">
                <a:solidFill>
                  <a:srgbClr val="566A6F"/>
                </a:solidFill>
                <a:latin typeface="Microsoft YaHei"/>
                <a:ea typeface="Microsoft YaHei"/>
                <a:cs typeface="Microsoft YaHei"/>
              </a:defRPr>
            </a:lvl8pPr>
            <a:lvl9pPr algn="r">
              <a:defRPr sz="1350" b="0">
                <a:solidFill>
                  <a:srgbClr val="566A6F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r">
              <a:defRPr sz="1350" b="0">
                <a:solidFill>
                  <a:srgbClr val="566A6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566A6F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3" name="01">
            <a:extLst xmlns:a="http://schemas.openxmlformats.org/drawingml/2006/main">
              <a:ext uri="{FF2B5EF4-FFF2-40B4-BE49-F238E27FC236}">
                <a16:creationId xmlns:a16="http://schemas.microsoft.com/office/drawing/2014/main" id="{BDA9C60A-8756-4D29-B80D-3BE14306FD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409700"/>
            <a:ext cx="7810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150" b="1">
                <a:solidFill>
                  <a:srgbClr val="CE4D36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3150" b="1">
                <a:solidFill>
                  <a:srgbClr val="CE4D36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3150" b="1">
                <a:solidFill>
                  <a:srgbClr val="CE4D36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3150" b="1">
                <a:solidFill>
                  <a:srgbClr val="CE4D36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3150" b="1">
                <a:solidFill>
                  <a:srgbClr val="CE4D36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3150" b="1">
                <a:solidFill>
                  <a:srgbClr val="CE4D36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3150" b="1">
                <a:solidFill>
                  <a:srgbClr val="CE4D36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3150" b="1">
                <a:solidFill>
                  <a:srgbClr val="CE4D36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3150" b="1">
                <a:solidFill>
                  <a:srgbClr val="CE4D36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3150" b="1">
                <a:solidFill>
                  <a:srgbClr val="CE4D36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defRPr sz="3150" b="1">
                <a:solidFill>
                  <a:srgbClr val="CE4D3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150" b="1">
                <a:solidFill>
                  <a:srgbClr val="CE4D36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4" name="截图裁剪">
            <a:extLst xmlns:a="http://schemas.openxmlformats.org/drawingml/2006/main">
              <a:ext uri="{FF2B5EF4-FFF2-40B4-BE49-F238E27FC236}">
                <a16:creationId xmlns:a16="http://schemas.microsoft.com/office/drawing/2014/main" id="{75FD13F1-30B1-472E-A28C-97E53DD370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1409700"/>
            <a:ext cx="4476750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400" b="1">
                <a:solidFill>
                  <a:srgbClr val="17343C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2400" b="1">
                <a:solidFill>
                  <a:srgbClr val="17343C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2400" b="1">
                <a:solidFill>
                  <a:srgbClr val="17343C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2400" b="1">
                <a:solidFill>
                  <a:srgbClr val="17343C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2400" b="1">
                <a:solidFill>
                  <a:srgbClr val="17343C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2400" b="1">
                <a:solidFill>
                  <a:srgbClr val="17343C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2400" b="1">
                <a:solidFill>
                  <a:srgbClr val="17343C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2400" b="1">
                <a:solidFill>
                  <a:srgbClr val="17343C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2400" b="1">
                <a:solidFill>
                  <a:srgbClr val="17343C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2400" b="1">
                <a:solidFill>
                  <a:srgbClr val="17343C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defRPr sz="2400" b="1">
                <a:solidFill>
                  <a:srgbClr val="17343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400" b="1">
                <a:solidFill>
                  <a:srgbClr val="17343C"/>
                </a:solidFill>
                <a:latin typeface="Microsoft YaHei"/>
                <a:ea typeface="Microsoft YaHei"/>
                <a:cs typeface="Microsoft YaHei"/>
              </a:rPr>
              <a:t>截图裁剪</a:t>
            </a:r>
          </a:p>
        </p:txBody>
      </p:sp>
      <p:sp>
        <p:nvSpPr>
          <p:cNvPr id="5" name="保留两幅画面，统一 RGB 格式">
            <a:extLst xmlns:a="http://schemas.openxmlformats.org/drawingml/2006/main">
              <a:ext uri="{FF2B5EF4-FFF2-40B4-BE49-F238E27FC236}">
                <a16:creationId xmlns:a16="http://schemas.microsoft.com/office/drawing/2014/main" id="{4D82D769-F611-4F14-AF9B-7AF795546B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1981200"/>
            <a:ext cx="44767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75" b="0">
                <a:solidFill>
                  <a:srgbClr val="566A6F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1875" b="0">
                <a:solidFill>
                  <a:srgbClr val="566A6F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1875" b="0">
                <a:solidFill>
                  <a:srgbClr val="566A6F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1875" b="0">
                <a:solidFill>
                  <a:srgbClr val="566A6F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1875" b="0">
                <a:solidFill>
                  <a:srgbClr val="566A6F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1875" b="0">
                <a:solidFill>
                  <a:srgbClr val="566A6F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1875" b="0">
                <a:solidFill>
                  <a:srgbClr val="566A6F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1875" b="0">
                <a:solidFill>
                  <a:srgbClr val="566A6F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1875" b="0">
                <a:solidFill>
                  <a:srgbClr val="566A6F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1875" b="0">
                <a:solidFill>
                  <a:srgbClr val="566A6F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defRPr sz="1875" b="0">
                <a:solidFill>
                  <a:srgbClr val="566A6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0">
                <a:solidFill>
                  <a:srgbClr val="566A6F"/>
                </a:solidFill>
                <a:latin typeface="Microsoft YaHei"/>
                <a:ea typeface="Microsoft YaHei"/>
                <a:cs typeface="Microsoft YaHei"/>
              </a:rPr>
              <a:t>保留两幅画面，统一 RGB 格式</a:t>
            </a:r>
          </a:p>
        </p:txBody>
      </p:sp>
      <p:sp>
        <p:nvSpPr>
          <p:cNvPr id="6" name="02">
            <a:extLst xmlns:a="http://schemas.openxmlformats.org/drawingml/2006/main">
              <a:ext uri="{FF2B5EF4-FFF2-40B4-BE49-F238E27FC236}">
                <a16:creationId xmlns:a16="http://schemas.microsoft.com/office/drawing/2014/main" id="{BFF52581-9793-4DA8-971F-B5710F39BA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2990850"/>
            <a:ext cx="7810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150" b="1">
                <a:solidFill>
                  <a:srgbClr val="CE4D36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3150" b="1">
                <a:solidFill>
                  <a:srgbClr val="CE4D36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3150" b="1">
                <a:solidFill>
                  <a:srgbClr val="CE4D36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3150" b="1">
                <a:solidFill>
                  <a:srgbClr val="CE4D36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3150" b="1">
                <a:solidFill>
                  <a:srgbClr val="CE4D36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3150" b="1">
                <a:solidFill>
                  <a:srgbClr val="CE4D36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3150" b="1">
                <a:solidFill>
                  <a:srgbClr val="CE4D36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3150" b="1">
                <a:solidFill>
                  <a:srgbClr val="CE4D36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3150" b="1">
                <a:solidFill>
                  <a:srgbClr val="CE4D36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3150" b="1">
                <a:solidFill>
                  <a:srgbClr val="CE4D36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defRPr sz="3150" b="1">
                <a:solidFill>
                  <a:srgbClr val="CE4D3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150" b="1">
                <a:solidFill>
                  <a:srgbClr val="CE4D36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7" name="图像配准">
            <a:extLst xmlns:a="http://schemas.openxmlformats.org/drawingml/2006/main">
              <a:ext uri="{FF2B5EF4-FFF2-40B4-BE49-F238E27FC236}">
                <a16:creationId xmlns:a16="http://schemas.microsoft.com/office/drawing/2014/main" id="{319BB561-745B-4C4C-BE97-EC3800A152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2990850"/>
            <a:ext cx="4476750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400" b="1">
                <a:solidFill>
                  <a:srgbClr val="17343C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2400" b="1">
                <a:solidFill>
                  <a:srgbClr val="17343C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2400" b="1">
                <a:solidFill>
                  <a:srgbClr val="17343C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2400" b="1">
                <a:solidFill>
                  <a:srgbClr val="17343C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2400" b="1">
                <a:solidFill>
                  <a:srgbClr val="17343C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2400" b="1">
                <a:solidFill>
                  <a:srgbClr val="17343C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2400" b="1">
                <a:solidFill>
                  <a:srgbClr val="17343C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2400" b="1">
                <a:solidFill>
                  <a:srgbClr val="17343C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2400" b="1">
                <a:solidFill>
                  <a:srgbClr val="17343C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2400" b="1">
                <a:solidFill>
                  <a:srgbClr val="17343C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defRPr sz="2400" b="1">
                <a:solidFill>
                  <a:srgbClr val="17343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400" b="1">
                <a:solidFill>
                  <a:srgbClr val="17343C"/>
                </a:solidFill>
                <a:latin typeface="Microsoft YaHei"/>
                <a:ea typeface="Microsoft YaHei"/>
                <a:cs typeface="Microsoft YaHei"/>
              </a:rPr>
              <a:t>图像配准</a:t>
            </a:r>
          </a:p>
        </p:txBody>
      </p:sp>
      <p:sp>
        <p:nvSpPr>
          <p:cNvPr id="8" name="灰度块匹配，估计公共位移">
            <a:extLst xmlns:a="http://schemas.openxmlformats.org/drawingml/2006/main">
              <a:ext uri="{FF2B5EF4-FFF2-40B4-BE49-F238E27FC236}">
                <a16:creationId xmlns:a16="http://schemas.microsoft.com/office/drawing/2014/main" id="{7A0D80FB-1522-4533-94D1-101CBF164C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562350"/>
            <a:ext cx="44767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75" b="0">
                <a:solidFill>
                  <a:srgbClr val="566A6F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1875" b="0">
                <a:solidFill>
                  <a:srgbClr val="566A6F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1875" b="0">
                <a:solidFill>
                  <a:srgbClr val="566A6F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1875" b="0">
                <a:solidFill>
                  <a:srgbClr val="566A6F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1875" b="0">
                <a:solidFill>
                  <a:srgbClr val="566A6F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1875" b="0">
                <a:solidFill>
                  <a:srgbClr val="566A6F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1875" b="0">
                <a:solidFill>
                  <a:srgbClr val="566A6F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1875" b="0">
                <a:solidFill>
                  <a:srgbClr val="566A6F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1875" b="0">
                <a:solidFill>
                  <a:srgbClr val="566A6F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1875" b="0">
                <a:solidFill>
                  <a:srgbClr val="566A6F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defRPr sz="1875" b="0">
                <a:solidFill>
                  <a:srgbClr val="566A6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0">
                <a:solidFill>
                  <a:srgbClr val="566A6F"/>
                </a:solidFill>
                <a:latin typeface="Microsoft YaHei"/>
                <a:ea typeface="Microsoft YaHei"/>
                <a:cs typeface="Microsoft YaHei"/>
              </a:rPr>
              <a:t>灰度块匹配，估计公共位移</a:t>
            </a:r>
          </a:p>
        </p:txBody>
      </p:sp>
      <p:sp>
        <p:nvSpPr>
          <p:cNvPr id="9" name="03">
            <a:extLst xmlns:a="http://schemas.openxmlformats.org/drawingml/2006/main">
              <a:ext uri="{FF2B5EF4-FFF2-40B4-BE49-F238E27FC236}">
                <a16:creationId xmlns:a16="http://schemas.microsoft.com/office/drawing/2014/main" id="{ED1A90A4-082D-4572-8049-C1DECDD486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4572000"/>
            <a:ext cx="7810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150" b="1">
                <a:solidFill>
                  <a:srgbClr val="CE4D36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3150" b="1">
                <a:solidFill>
                  <a:srgbClr val="CE4D36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3150" b="1">
                <a:solidFill>
                  <a:srgbClr val="CE4D36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3150" b="1">
                <a:solidFill>
                  <a:srgbClr val="CE4D36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3150" b="1">
                <a:solidFill>
                  <a:srgbClr val="CE4D36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3150" b="1">
                <a:solidFill>
                  <a:srgbClr val="CE4D36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3150" b="1">
                <a:solidFill>
                  <a:srgbClr val="CE4D36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3150" b="1">
                <a:solidFill>
                  <a:srgbClr val="CE4D36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3150" b="1">
                <a:solidFill>
                  <a:srgbClr val="CE4D36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3150" b="1">
                <a:solidFill>
                  <a:srgbClr val="CE4D36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defRPr sz="3150" b="1">
                <a:solidFill>
                  <a:srgbClr val="CE4D3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150" b="1">
                <a:solidFill>
                  <a:srgbClr val="CE4D36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0" name="差分评分">
            <a:extLst xmlns:a="http://schemas.openxmlformats.org/drawingml/2006/main">
              <a:ext uri="{FF2B5EF4-FFF2-40B4-BE49-F238E27FC236}">
                <a16:creationId xmlns:a16="http://schemas.microsoft.com/office/drawing/2014/main" id="{2A3CD0C5-7680-4400-AA65-B400C2EEEE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72000"/>
            <a:ext cx="4476750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400" b="1">
                <a:solidFill>
                  <a:srgbClr val="17343C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2400" b="1">
                <a:solidFill>
                  <a:srgbClr val="17343C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2400" b="1">
                <a:solidFill>
                  <a:srgbClr val="17343C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2400" b="1">
                <a:solidFill>
                  <a:srgbClr val="17343C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2400" b="1">
                <a:solidFill>
                  <a:srgbClr val="17343C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2400" b="1">
                <a:solidFill>
                  <a:srgbClr val="17343C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2400" b="1">
                <a:solidFill>
                  <a:srgbClr val="17343C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2400" b="1">
                <a:solidFill>
                  <a:srgbClr val="17343C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2400" b="1">
                <a:solidFill>
                  <a:srgbClr val="17343C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2400" b="1">
                <a:solidFill>
                  <a:srgbClr val="17343C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defRPr sz="2400" b="1">
                <a:solidFill>
                  <a:srgbClr val="17343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400" b="1">
                <a:solidFill>
                  <a:srgbClr val="17343C"/>
                </a:solidFill>
                <a:latin typeface="Microsoft YaHei"/>
                <a:ea typeface="Microsoft YaHei"/>
                <a:cs typeface="Microsoft YaHei"/>
              </a:rPr>
              <a:t>差分评分</a:t>
            </a:r>
          </a:p>
        </p:txBody>
      </p:sp>
      <p:sp>
        <p:nvSpPr>
          <p:cNvPr id="11" name="高斯平滑后计算 RGB 最大差值">
            <a:extLst xmlns:a="http://schemas.openxmlformats.org/drawingml/2006/main">
              <a:ext uri="{FF2B5EF4-FFF2-40B4-BE49-F238E27FC236}">
                <a16:creationId xmlns:a16="http://schemas.microsoft.com/office/drawing/2014/main" id="{014FC608-74A2-4C1D-B072-2A66434522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5143500"/>
            <a:ext cx="44767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75" b="0">
                <a:solidFill>
                  <a:srgbClr val="566A6F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1875" b="0">
                <a:solidFill>
                  <a:srgbClr val="566A6F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1875" b="0">
                <a:solidFill>
                  <a:srgbClr val="566A6F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1875" b="0">
                <a:solidFill>
                  <a:srgbClr val="566A6F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1875" b="0">
                <a:solidFill>
                  <a:srgbClr val="566A6F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1875" b="0">
                <a:solidFill>
                  <a:srgbClr val="566A6F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1875" b="0">
                <a:solidFill>
                  <a:srgbClr val="566A6F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1875" b="0">
                <a:solidFill>
                  <a:srgbClr val="566A6F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1875" b="0">
                <a:solidFill>
                  <a:srgbClr val="566A6F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1875" b="0">
                <a:solidFill>
                  <a:srgbClr val="566A6F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defRPr sz="1875" b="0">
                <a:solidFill>
                  <a:srgbClr val="566A6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0">
                <a:solidFill>
                  <a:srgbClr val="566A6F"/>
                </a:solidFill>
                <a:latin typeface="Microsoft YaHei"/>
                <a:ea typeface="Microsoft YaHei"/>
                <a:cs typeface="Microsoft YaHei"/>
              </a:rPr>
              <a:t>高斯平滑后计算 RGB 最大差值</a:t>
            </a:r>
          </a:p>
        </p:txBody>
      </p:sp>
      <p:sp>
        <p:nvSpPr>
          <p:cNvPr id="12" name="04">
            <a:extLst xmlns:a="http://schemas.openxmlformats.org/drawingml/2006/main">
              <a:ext uri="{FF2B5EF4-FFF2-40B4-BE49-F238E27FC236}">
                <a16:creationId xmlns:a16="http://schemas.microsoft.com/office/drawing/2014/main" id="{05D3DB2C-67C3-472C-AD16-C2CE4F5C16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05575" y="1409700"/>
            <a:ext cx="7810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150" b="1">
                <a:solidFill>
                  <a:srgbClr val="CE4D36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3150" b="1">
                <a:solidFill>
                  <a:srgbClr val="CE4D36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3150" b="1">
                <a:solidFill>
                  <a:srgbClr val="CE4D36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3150" b="1">
                <a:solidFill>
                  <a:srgbClr val="CE4D36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3150" b="1">
                <a:solidFill>
                  <a:srgbClr val="CE4D36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3150" b="1">
                <a:solidFill>
                  <a:srgbClr val="CE4D36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3150" b="1">
                <a:solidFill>
                  <a:srgbClr val="CE4D36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3150" b="1">
                <a:solidFill>
                  <a:srgbClr val="CE4D36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3150" b="1">
                <a:solidFill>
                  <a:srgbClr val="CE4D36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3150" b="1">
                <a:solidFill>
                  <a:srgbClr val="CE4D36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defRPr sz="3150" b="1">
                <a:solidFill>
                  <a:srgbClr val="CE4D3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150" b="1">
                <a:solidFill>
                  <a:srgbClr val="CE4D36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3" name="二值分割">
            <a:extLst xmlns:a="http://schemas.openxmlformats.org/drawingml/2006/main">
              <a:ext uri="{FF2B5EF4-FFF2-40B4-BE49-F238E27FC236}">
                <a16:creationId xmlns:a16="http://schemas.microsoft.com/office/drawing/2014/main" id="{532D918E-8EF9-4AF5-ADFB-C506185C69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19975" y="1409700"/>
            <a:ext cx="4476750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400" b="1">
                <a:solidFill>
                  <a:srgbClr val="17343C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2400" b="1">
                <a:solidFill>
                  <a:srgbClr val="17343C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2400" b="1">
                <a:solidFill>
                  <a:srgbClr val="17343C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2400" b="1">
                <a:solidFill>
                  <a:srgbClr val="17343C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2400" b="1">
                <a:solidFill>
                  <a:srgbClr val="17343C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2400" b="1">
                <a:solidFill>
                  <a:srgbClr val="17343C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2400" b="1">
                <a:solidFill>
                  <a:srgbClr val="17343C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2400" b="1">
                <a:solidFill>
                  <a:srgbClr val="17343C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2400" b="1">
                <a:solidFill>
                  <a:srgbClr val="17343C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2400" b="1">
                <a:solidFill>
                  <a:srgbClr val="17343C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defRPr sz="2400" b="1">
                <a:solidFill>
                  <a:srgbClr val="17343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400" b="1">
                <a:solidFill>
                  <a:srgbClr val="17343C"/>
                </a:solidFill>
                <a:latin typeface="Microsoft YaHei"/>
                <a:ea typeface="Microsoft YaHei"/>
                <a:cs typeface="Microsoft YaHei"/>
              </a:rPr>
              <a:t>二值分割</a:t>
            </a:r>
          </a:p>
        </p:txBody>
      </p:sp>
      <p:sp>
        <p:nvSpPr>
          <p:cNvPr id="14" name="差分大于 35 的像素进入候选">
            <a:extLst xmlns:a="http://schemas.openxmlformats.org/drawingml/2006/main">
              <a:ext uri="{FF2B5EF4-FFF2-40B4-BE49-F238E27FC236}">
                <a16:creationId xmlns:a16="http://schemas.microsoft.com/office/drawing/2014/main" id="{78E93A67-5C24-4470-9876-80677A9F59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19975" y="1981200"/>
            <a:ext cx="44767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75" b="0">
                <a:solidFill>
                  <a:srgbClr val="566A6F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1875" b="0">
                <a:solidFill>
                  <a:srgbClr val="566A6F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1875" b="0">
                <a:solidFill>
                  <a:srgbClr val="566A6F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1875" b="0">
                <a:solidFill>
                  <a:srgbClr val="566A6F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1875" b="0">
                <a:solidFill>
                  <a:srgbClr val="566A6F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1875" b="0">
                <a:solidFill>
                  <a:srgbClr val="566A6F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1875" b="0">
                <a:solidFill>
                  <a:srgbClr val="566A6F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1875" b="0">
                <a:solidFill>
                  <a:srgbClr val="566A6F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1875" b="0">
                <a:solidFill>
                  <a:srgbClr val="566A6F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1875" b="0">
                <a:solidFill>
                  <a:srgbClr val="566A6F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defRPr sz="1875" b="0">
                <a:solidFill>
                  <a:srgbClr val="566A6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0">
                <a:solidFill>
                  <a:srgbClr val="566A6F"/>
                </a:solidFill>
                <a:latin typeface="Microsoft YaHei"/>
                <a:ea typeface="Microsoft YaHei"/>
                <a:cs typeface="Microsoft YaHei"/>
              </a:rPr>
              <a:t>差分大于 35 的像素进入候选</a:t>
            </a:r>
          </a:p>
        </p:txBody>
      </p:sp>
      <p:sp>
        <p:nvSpPr>
          <p:cNvPr id="15" name="05">
            <a:extLst xmlns:a="http://schemas.openxmlformats.org/drawingml/2006/main">
              <a:ext uri="{FF2B5EF4-FFF2-40B4-BE49-F238E27FC236}">
                <a16:creationId xmlns:a16="http://schemas.microsoft.com/office/drawing/2014/main" id="{F4561EF2-7709-4B70-AA96-7E76F2D71B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05575" y="2990850"/>
            <a:ext cx="7810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150" b="1">
                <a:solidFill>
                  <a:srgbClr val="CE4D36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3150" b="1">
                <a:solidFill>
                  <a:srgbClr val="CE4D36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3150" b="1">
                <a:solidFill>
                  <a:srgbClr val="CE4D36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3150" b="1">
                <a:solidFill>
                  <a:srgbClr val="CE4D36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3150" b="1">
                <a:solidFill>
                  <a:srgbClr val="CE4D36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3150" b="1">
                <a:solidFill>
                  <a:srgbClr val="CE4D36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3150" b="1">
                <a:solidFill>
                  <a:srgbClr val="CE4D36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3150" b="1">
                <a:solidFill>
                  <a:srgbClr val="CE4D36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3150" b="1">
                <a:solidFill>
                  <a:srgbClr val="CE4D36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3150" b="1">
                <a:solidFill>
                  <a:srgbClr val="CE4D36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defRPr sz="3150" b="1">
                <a:solidFill>
                  <a:srgbClr val="CE4D3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150" b="1">
                <a:solidFill>
                  <a:srgbClr val="CE4D36"/>
                </a:solidFill>
                <a:latin typeface="Microsoft YaHei"/>
                <a:ea typeface="Microsoft YaHei"/>
                <a:cs typeface="Microsoft YaHei"/>
              </a:rPr>
              <a:t>05</a:t>
            </a:r>
          </a:p>
        </p:txBody>
      </p:sp>
      <p:sp>
        <p:nvSpPr>
          <p:cNvPr id="16" name="区域提取">
            <a:extLst xmlns:a="http://schemas.openxmlformats.org/drawingml/2006/main">
              <a:ext uri="{FF2B5EF4-FFF2-40B4-BE49-F238E27FC236}">
                <a16:creationId xmlns:a16="http://schemas.microsoft.com/office/drawing/2014/main" id="{979B5AC4-E440-46E9-876B-83FBC5DB6C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19975" y="2990850"/>
            <a:ext cx="4476750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400" b="1">
                <a:solidFill>
                  <a:srgbClr val="17343C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2400" b="1">
                <a:solidFill>
                  <a:srgbClr val="17343C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2400" b="1">
                <a:solidFill>
                  <a:srgbClr val="17343C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2400" b="1">
                <a:solidFill>
                  <a:srgbClr val="17343C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2400" b="1">
                <a:solidFill>
                  <a:srgbClr val="17343C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2400" b="1">
                <a:solidFill>
                  <a:srgbClr val="17343C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2400" b="1">
                <a:solidFill>
                  <a:srgbClr val="17343C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2400" b="1">
                <a:solidFill>
                  <a:srgbClr val="17343C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2400" b="1">
                <a:solidFill>
                  <a:srgbClr val="17343C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2400" b="1">
                <a:solidFill>
                  <a:srgbClr val="17343C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defRPr sz="2400" b="1">
                <a:solidFill>
                  <a:srgbClr val="17343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400" b="1">
                <a:solidFill>
                  <a:srgbClr val="17343C"/>
                </a:solidFill>
                <a:latin typeface="Microsoft YaHei"/>
                <a:ea typeface="Microsoft YaHei"/>
                <a:cs typeface="Microsoft YaHei"/>
              </a:rPr>
              <a:t>区域提取</a:t>
            </a:r>
          </a:p>
        </p:txBody>
      </p:sp>
      <p:sp>
        <p:nvSpPr>
          <p:cNvPr id="17" name="开运算、膨胀、面积过滤与近邻合并">
            <a:extLst xmlns:a="http://schemas.openxmlformats.org/drawingml/2006/main">
              <a:ext uri="{FF2B5EF4-FFF2-40B4-BE49-F238E27FC236}">
                <a16:creationId xmlns:a16="http://schemas.microsoft.com/office/drawing/2014/main" id="{D5A21E4B-B7AA-478F-951C-8B0AE25B1C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19975" y="3562350"/>
            <a:ext cx="44767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75" b="0">
                <a:solidFill>
                  <a:srgbClr val="566A6F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1875" b="0">
                <a:solidFill>
                  <a:srgbClr val="566A6F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1875" b="0">
                <a:solidFill>
                  <a:srgbClr val="566A6F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1875" b="0">
                <a:solidFill>
                  <a:srgbClr val="566A6F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1875" b="0">
                <a:solidFill>
                  <a:srgbClr val="566A6F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1875" b="0">
                <a:solidFill>
                  <a:srgbClr val="566A6F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1875" b="0">
                <a:solidFill>
                  <a:srgbClr val="566A6F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1875" b="0">
                <a:solidFill>
                  <a:srgbClr val="566A6F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1875" b="0">
                <a:solidFill>
                  <a:srgbClr val="566A6F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1875" b="0">
                <a:solidFill>
                  <a:srgbClr val="566A6F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defRPr sz="1875" b="0">
                <a:solidFill>
                  <a:srgbClr val="566A6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0">
                <a:solidFill>
                  <a:srgbClr val="566A6F"/>
                </a:solidFill>
                <a:latin typeface="Microsoft YaHei"/>
                <a:ea typeface="Microsoft YaHei"/>
                <a:cs typeface="Microsoft YaHei"/>
              </a:rPr>
              <a:t>开运算、膨胀、面积过滤与近邻合并</a:t>
            </a:r>
          </a:p>
        </p:txBody>
      </p:sp>
      <p:sp>
        <p:nvSpPr>
          <p:cNvPr id="18" name="06">
            <a:extLst xmlns:a="http://schemas.openxmlformats.org/drawingml/2006/main">
              <a:ext uri="{FF2B5EF4-FFF2-40B4-BE49-F238E27FC236}">
                <a16:creationId xmlns:a16="http://schemas.microsoft.com/office/drawing/2014/main" id="{800D1C63-084D-4DC6-A612-D6444BF69A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05575" y="4572000"/>
            <a:ext cx="7810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150" b="1">
                <a:solidFill>
                  <a:srgbClr val="CE4D36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3150" b="1">
                <a:solidFill>
                  <a:srgbClr val="CE4D36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3150" b="1">
                <a:solidFill>
                  <a:srgbClr val="CE4D36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3150" b="1">
                <a:solidFill>
                  <a:srgbClr val="CE4D36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3150" b="1">
                <a:solidFill>
                  <a:srgbClr val="CE4D36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3150" b="1">
                <a:solidFill>
                  <a:srgbClr val="CE4D36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3150" b="1">
                <a:solidFill>
                  <a:srgbClr val="CE4D36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3150" b="1">
                <a:solidFill>
                  <a:srgbClr val="CE4D36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3150" b="1">
                <a:solidFill>
                  <a:srgbClr val="CE4D36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3150" b="1">
                <a:solidFill>
                  <a:srgbClr val="CE4D36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defRPr sz="3150" b="1">
                <a:solidFill>
                  <a:srgbClr val="CE4D3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150" b="1">
                <a:solidFill>
                  <a:srgbClr val="CE4D36"/>
                </a:solidFill>
                <a:latin typeface="Microsoft YaHei"/>
                <a:ea typeface="Microsoft YaHei"/>
                <a:cs typeface="Microsoft YaHei"/>
              </a:rPr>
              <a:t>06</a:t>
            </a:r>
          </a:p>
        </p:txBody>
      </p:sp>
      <p:sp>
        <p:nvSpPr>
          <p:cNvPr id="19" name="可视化输出">
            <a:extLst xmlns:a="http://schemas.openxmlformats.org/drawingml/2006/main">
              <a:ext uri="{FF2B5EF4-FFF2-40B4-BE49-F238E27FC236}">
                <a16:creationId xmlns:a16="http://schemas.microsoft.com/office/drawing/2014/main" id="{75190F06-DAB4-434D-9730-BCE0077FE1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19975" y="4572000"/>
            <a:ext cx="4476750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400" b="1">
                <a:solidFill>
                  <a:srgbClr val="17343C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2400" b="1">
                <a:solidFill>
                  <a:srgbClr val="17343C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2400" b="1">
                <a:solidFill>
                  <a:srgbClr val="17343C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2400" b="1">
                <a:solidFill>
                  <a:srgbClr val="17343C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2400" b="1">
                <a:solidFill>
                  <a:srgbClr val="17343C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2400" b="1">
                <a:solidFill>
                  <a:srgbClr val="17343C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2400" b="1">
                <a:solidFill>
                  <a:srgbClr val="17343C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2400" b="1">
                <a:solidFill>
                  <a:srgbClr val="17343C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2400" b="1">
                <a:solidFill>
                  <a:srgbClr val="17343C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2400" b="1">
                <a:solidFill>
                  <a:srgbClr val="17343C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defRPr sz="2400" b="1">
                <a:solidFill>
                  <a:srgbClr val="17343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400" b="1">
                <a:solidFill>
                  <a:srgbClr val="17343C"/>
                </a:solidFill>
                <a:latin typeface="Microsoft YaHei"/>
                <a:ea typeface="Microsoft YaHei"/>
                <a:cs typeface="Microsoft YaHei"/>
              </a:rPr>
              <a:t>可视化输出</a:t>
            </a:r>
          </a:p>
        </p:txBody>
      </p:sp>
      <p:sp>
        <p:nvSpPr>
          <p:cNvPr id="20" name="生成编号框与同位置局部对照">
            <a:extLst xmlns:a="http://schemas.openxmlformats.org/drawingml/2006/main">
              <a:ext uri="{FF2B5EF4-FFF2-40B4-BE49-F238E27FC236}">
                <a16:creationId xmlns:a16="http://schemas.microsoft.com/office/drawing/2014/main" id="{2E061112-A3AD-4AB2-B8D4-59E8864F59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19975" y="5143500"/>
            <a:ext cx="44767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75" b="0">
                <a:solidFill>
                  <a:srgbClr val="566A6F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1875" b="0">
                <a:solidFill>
                  <a:srgbClr val="566A6F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1875" b="0">
                <a:solidFill>
                  <a:srgbClr val="566A6F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1875" b="0">
                <a:solidFill>
                  <a:srgbClr val="566A6F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1875" b="0">
                <a:solidFill>
                  <a:srgbClr val="566A6F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1875" b="0">
                <a:solidFill>
                  <a:srgbClr val="566A6F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1875" b="0">
                <a:solidFill>
                  <a:srgbClr val="566A6F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1875" b="0">
                <a:solidFill>
                  <a:srgbClr val="566A6F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1875" b="0">
                <a:solidFill>
                  <a:srgbClr val="566A6F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1875" b="0">
                <a:solidFill>
                  <a:srgbClr val="566A6F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defRPr sz="1875" b="0">
                <a:solidFill>
                  <a:srgbClr val="566A6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0">
                <a:solidFill>
                  <a:srgbClr val="566A6F"/>
                </a:solidFill>
                <a:latin typeface="Microsoft YaHei"/>
                <a:ea typeface="Microsoft YaHei"/>
                <a:cs typeface="Microsoft YaHei"/>
              </a:rPr>
              <a:t>生成编号框与同位置局部对照</a:t>
            </a:r>
          </a:p>
        </p:txBody>
      </p:sp>
    </p:spTree>
    <p:extLst>
      <p:ext uri="{BB962C8B-B14F-4D97-AF65-F5344CB8AC3E}">
        <p14:creationId xmlns:p14="http://schemas.microsoft.com/office/powerpoint/2010/main" val="8194261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5F4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两图存在 24 像素的纵向偏移">
            <a:extLst xmlns:a="http://schemas.openxmlformats.org/drawingml/2006/main">
              <a:ext uri="{FF2B5EF4-FFF2-40B4-BE49-F238E27FC236}">
                <a16:creationId xmlns:a16="http://schemas.microsoft.com/office/drawing/2014/main" id="{836DFBCB-1EFE-4A52-AFD4-02DA35286B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400050"/>
            <a:ext cx="111252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150" b="1">
                <a:solidFill>
                  <a:srgbClr val="17343C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3150" b="1">
                <a:solidFill>
                  <a:srgbClr val="17343C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3150" b="1">
                <a:solidFill>
                  <a:srgbClr val="17343C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3150" b="1">
                <a:solidFill>
                  <a:srgbClr val="17343C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3150" b="1">
                <a:solidFill>
                  <a:srgbClr val="17343C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3150" b="1">
                <a:solidFill>
                  <a:srgbClr val="17343C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3150" b="1">
                <a:solidFill>
                  <a:srgbClr val="17343C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3150" b="1">
                <a:solidFill>
                  <a:srgbClr val="17343C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3150" b="1">
                <a:solidFill>
                  <a:srgbClr val="17343C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3150" b="1">
                <a:solidFill>
                  <a:srgbClr val="17343C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defRPr sz="3150" b="1">
                <a:solidFill>
                  <a:srgbClr val="17343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150" b="1">
                <a:solidFill>
                  <a:srgbClr val="17343C"/>
                </a:solidFill>
                <a:latin typeface="Microsoft YaHei"/>
                <a:ea typeface="Microsoft YaHei"/>
                <a:cs typeface="Microsoft YaHei"/>
              </a:rPr>
              <a:t>两图存在 24 像素的纵向偏移</a:t>
            </a:r>
          </a:p>
        </p:txBody>
      </p:sp>
      <p:sp>
        <p:nvSpPr>
          <p:cNvPr id="2" name="04">
            <a:extLst xmlns:a="http://schemas.openxmlformats.org/drawingml/2006/main">
              <a:ext uri="{FF2B5EF4-FFF2-40B4-BE49-F238E27FC236}">
                <a16:creationId xmlns:a16="http://schemas.microsoft.com/office/drawing/2014/main" id="{AC28C67A-AE87-4EB6-A3C7-833112D7AF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6343650"/>
            <a:ext cx="4286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350" b="0">
                <a:solidFill>
                  <a:srgbClr val="566A6F"/>
                </a:solidFill>
                <a:latin typeface="Microsoft YaHei"/>
                <a:ea typeface="Microsoft YaHei"/>
                <a:cs typeface="Microsoft YaHei"/>
              </a:defRPr>
            </a:defPPr>
            <a:lvl1pPr algn="r">
              <a:defRPr sz="1350" b="0">
                <a:solidFill>
                  <a:srgbClr val="566A6F"/>
                </a:solidFill>
                <a:latin typeface="Microsoft YaHei"/>
                <a:ea typeface="Microsoft YaHei"/>
                <a:cs typeface="Microsoft YaHei"/>
              </a:defRPr>
            </a:lvl1pPr>
            <a:lvl2pPr algn="r">
              <a:defRPr sz="1350" b="0">
                <a:solidFill>
                  <a:srgbClr val="566A6F"/>
                </a:solidFill>
                <a:latin typeface="Microsoft YaHei"/>
                <a:ea typeface="Microsoft YaHei"/>
                <a:cs typeface="Microsoft YaHei"/>
              </a:defRPr>
            </a:lvl2pPr>
            <a:lvl3pPr algn="r">
              <a:defRPr sz="1350" b="0">
                <a:solidFill>
                  <a:srgbClr val="566A6F"/>
                </a:solidFill>
                <a:latin typeface="Microsoft YaHei"/>
                <a:ea typeface="Microsoft YaHei"/>
                <a:cs typeface="Microsoft YaHei"/>
              </a:defRPr>
            </a:lvl3pPr>
            <a:lvl4pPr algn="r">
              <a:defRPr sz="1350" b="0">
                <a:solidFill>
                  <a:srgbClr val="566A6F"/>
                </a:solidFill>
                <a:latin typeface="Microsoft YaHei"/>
                <a:ea typeface="Microsoft YaHei"/>
                <a:cs typeface="Microsoft YaHei"/>
              </a:defRPr>
            </a:lvl4pPr>
            <a:lvl5pPr algn="r">
              <a:defRPr sz="1350" b="0">
                <a:solidFill>
                  <a:srgbClr val="566A6F"/>
                </a:solidFill>
                <a:latin typeface="Microsoft YaHei"/>
                <a:ea typeface="Microsoft YaHei"/>
                <a:cs typeface="Microsoft YaHei"/>
              </a:defRPr>
            </a:lvl5pPr>
            <a:lvl6pPr algn="r">
              <a:defRPr sz="1350" b="0">
                <a:solidFill>
                  <a:srgbClr val="566A6F"/>
                </a:solidFill>
                <a:latin typeface="Microsoft YaHei"/>
                <a:ea typeface="Microsoft YaHei"/>
                <a:cs typeface="Microsoft YaHei"/>
              </a:defRPr>
            </a:lvl6pPr>
            <a:lvl7pPr algn="r">
              <a:defRPr sz="1350" b="0">
                <a:solidFill>
                  <a:srgbClr val="566A6F"/>
                </a:solidFill>
                <a:latin typeface="Microsoft YaHei"/>
                <a:ea typeface="Microsoft YaHei"/>
                <a:cs typeface="Microsoft YaHei"/>
              </a:defRPr>
            </a:lvl7pPr>
            <a:lvl8pPr algn="r">
              <a:defRPr sz="1350" b="0">
                <a:solidFill>
                  <a:srgbClr val="566A6F"/>
                </a:solidFill>
                <a:latin typeface="Microsoft YaHei"/>
                <a:ea typeface="Microsoft YaHei"/>
                <a:cs typeface="Microsoft YaHei"/>
              </a:defRPr>
            </a:lvl8pPr>
            <a:lvl9pPr algn="r">
              <a:defRPr sz="1350" b="0">
                <a:solidFill>
                  <a:srgbClr val="566A6F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r">
              <a:defRPr sz="1350" b="0">
                <a:solidFill>
                  <a:srgbClr val="566A6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566A6F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3" name="直接比较：轮廓大面积错位">
            <a:extLst xmlns:a="http://schemas.openxmlformats.org/drawingml/2006/main">
              <a:ext uri="{FF2B5EF4-FFF2-40B4-BE49-F238E27FC236}">
                <a16:creationId xmlns:a16="http://schemas.microsoft.com/office/drawing/2014/main" id="{3AB56FF6-F6FD-4117-A80F-059DFEDAA1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238250"/>
            <a:ext cx="5334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025" b="1">
                <a:solidFill>
                  <a:srgbClr val="17343C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2025" b="1">
                <a:solidFill>
                  <a:srgbClr val="17343C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2025" b="1">
                <a:solidFill>
                  <a:srgbClr val="17343C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2025" b="1">
                <a:solidFill>
                  <a:srgbClr val="17343C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2025" b="1">
                <a:solidFill>
                  <a:srgbClr val="17343C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2025" b="1">
                <a:solidFill>
                  <a:srgbClr val="17343C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2025" b="1">
                <a:solidFill>
                  <a:srgbClr val="17343C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2025" b="1">
                <a:solidFill>
                  <a:srgbClr val="17343C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2025" b="1">
                <a:solidFill>
                  <a:srgbClr val="17343C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2025" b="1">
                <a:solidFill>
                  <a:srgbClr val="17343C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defRPr sz="2025" b="1">
                <a:solidFill>
                  <a:srgbClr val="17343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1">
                <a:solidFill>
                  <a:srgbClr val="17343C"/>
                </a:solidFill>
                <a:latin typeface="Microsoft YaHei"/>
                <a:ea typeface="Microsoft YaHei"/>
                <a:cs typeface="Microsoft YaHei"/>
              </a:rPr>
              <a:t>直接比较：轮廓大面积错位</a:t>
            </a:r>
          </a:p>
        </p:txBody>
      </p:sp>
      <p:sp>
        <p:nvSpPr>
          <p:cNvPr id="4" name="配准后：差异集中到局部">
            <a:extLst xmlns:a="http://schemas.openxmlformats.org/drawingml/2006/main">
              <a:ext uri="{FF2B5EF4-FFF2-40B4-BE49-F238E27FC236}">
                <a16:creationId xmlns:a16="http://schemas.microsoft.com/office/drawing/2014/main" id="{955FA933-8528-41CA-A4AA-24512A3DD0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24600" y="1238250"/>
            <a:ext cx="5334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025" b="1">
                <a:solidFill>
                  <a:srgbClr val="17343C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2025" b="1">
                <a:solidFill>
                  <a:srgbClr val="17343C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2025" b="1">
                <a:solidFill>
                  <a:srgbClr val="17343C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2025" b="1">
                <a:solidFill>
                  <a:srgbClr val="17343C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2025" b="1">
                <a:solidFill>
                  <a:srgbClr val="17343C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2025" b="1">
                <a:solidFill>
                  <a:srgbClr val="17343C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2025" b="1">
                <a:solidFill>
                  <a:srgbClr val="17343C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2025" b="1">
                <a:solidFill>
                  <a:srgbClr val="17343C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2025" b="1">
                <a:solidFill>
                  <a:srgbClr val="17343C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2025" b="1">
                <a:solidFill>
                  <a:srgbClr val="17343C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defRPr sz="2025" b="1">
                <a:solidFill>
                  <a:srgbClr val="17343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1">
                <a:solidFill>
                  <a:srgbClr val="17343C"/>
                </a:solidFill>
                <a:latin typeface="Microsoft YaHei"/>
                <a:ea typeface="Microsoft YaHei"/>
                <a:cs typeface="Microsoft YaHei"/>
              </a:rPr>
              <a:t>配准后：差异集中到局部</a:t>
            </a:r>
          </a:p>
        </p:txBody>
      </p:sp>
      <p:pic>
        <p:nvPic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D0ED2EC-C7E4-4F9B-847F-2C494152936D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f7a6869541a4bd7"/>
          <a:stretch xmlns:a="http://schemas.openxmlformats.org/drawingml/2006/main"/>
        </p:blipFill>
        <p:spPr>
          <a:xfrm xmlns:a="http://schemas.openxmlformats.org/drawingml/2006/main">
            <a:off x="535453" y="1743075"/>
            <a:ext cx="5329895" cy="3886200"/>
          </a:xfrm>
          <a:prstGeom xmlns:a="http://schemas.openxmlformats.org/drawingml/2006/main" prst="rect">
            <a:avLst/>
          </a:prstGeom>
        </p:spPr>
      </p:pic>
      <p:pic>
        <p:nvPic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94C8320-8BFD-4706-86DE-7D0ECB59CBBB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56a732ad2e240b1"/>
          <a:stretch xmlns:a="http://schemas.openxmlformats.org/drawingml/2006/main"/>
        </p:blipFill>
        <p:spPr>
          <a:xfrm xmlns:a="http://schemas.openxmlformats.org/drawingml/2006/main">
            <a:off x="6326653" y="1743075"/>
            <a:ext cx="5329895" cy="3886200"/>
          </a:xfrm>
          <a:prstGeom xmlns:a="http://schemas.openxmlformats.org/drawingml/2006/main" prst="rect">
            <a:avLst/>
          </a:prstGeom>
        </p:spPr>
      </p:pic>
      <p:sp>
        <p:nvSpPr>
          <p:cNvPr id="7" name="34.66%">
            <a:extLst xmlns:a="http://schemas.openxmlformats.org/drawingml/2006/main">
              <a:ext uri="{FF2B5EF4-FFF2-40B4-BE49-F238E27FC236}">
                <a16:creationId xmlns:a16="http://schemas.microsoft.com/office/drawing/2014/main" id="{8AB6983F-BB9D-468E-9E38-B1538BD3DC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734050"/>
            <a:ext cx="1905000" cy="542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150" b="1">
                <a:solidFill>
                  <a:srgbClr val="CE4D36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3150" b="1">
                <a:solidFill>
                  <a:srgbClr val="CE4D36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3150" b="1">
                <a:solidFill>
                  <a:srgbClr val="CE4D36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3150" b="1">
                <a:solidFill>
                  <a:srgbClr val="CE4D36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3150" b="1">
                <a:solidFill>
                  <a:srgbClr val="CE4D36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3150" b="1">
                <a:solidFill>
                  <a:srgbClr val="CE4D36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3150" b="1">
                <a:solidFill>
                  <a:srgbClr val="CE4D36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3150" b="1">
                <a:solidFill>
                  <a:srgbClr val="CE4D36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3150" b="1">
                <a:solidFill>
                  <a:srgbClr val="CE4D36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3150" b="1">
                <a:solidFill>
                  <a:srgbClr val="CE4D36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defRPr sz="3150" b="1">
                <a:solidFill>
                  <a:srgbClr val="CE4D3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150" b="1">
                <a:solidFill>
                  <a:srgbClr val="CE4D36"/>
                </a:solidFill>
                <a:latin typeface="Microsoft YaHei"/>
                <a:ea typeface="Microsoft YaHei"/>
                <a:cs typeface="Microsoft YaHei"/>
              </a:rPr>
              <a:t>34.66%</a:t>
            </a:r>
          </a:p>
        </p:txBody>
      </p:sp>
      <p:sp>
        <p:nvSpPr>
          <p:cNvPr id="8" name="2.25%">
            <a:extLst xmlns:a="http://schemas.openxmlformats.org/drawingml/2006/main">
              <a:ext uri="{FF2B5EF4-FFF2-40B4-BE49-F238E27FC236}">
                <a16:creationId xmlns:a16="http://schemas.microsoft.com/office/drawing/2014/main" id="{0B76CA9F-BDAE-4896-A01A-C4376DC949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24600" y="5734050"/>
            <a:ext cx="1905000" cy="542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150" b="1">
                <a:solidFill>
                  <a:srgbClr val="CE4D36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3150" b="1">
                <a:solidFill>
                  <a:srgbClr val="CE4D36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3150" b="1">
                <a:solidFill>
                  <a:srgbClr val="CE4D36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3150" b="1">
                <a:solidFill>
                  <a:srgbClr val="CE4D36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3150" b="1">
                <a:solidFill>
                  <a:srgbClr val="CE4D36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3150" b="1">
                <a:solidFill>
                  <a:srgbClr val="CE4D36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3150" b="1">
                <a:solidFill>
                  <a:srgbClr val="CE4D36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3150" b="1">
                <a:solidFill>
                  <a:srgbClr val="CE4D36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3150" b="1">
                <a:solidFill>
                  <a:srgbClr val="CE4D36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3150" b="1">
                <a:solidFill>
                  <a:srgbClr val="CE4D36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defRPr sz="3150" b="1">
                <a:solidFill>
                  <a:srgbClr val="CE4D3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150" b="1">
                <a:solidFill>
                  <a:srgbClr val="CE4D36"/>
                </a:solidFill>
                <a:latin typeface="Microsoft YaHei"/>
                <a:ea typeface="Microsoft YaHei"/>
                <a:cs typeface="Microsoft YaHei"/>
              </a:rPr>
              <a:t>2.25%</a:t>
            </a:r>
          </a:p>
        </p:txBody>
      </p:sp>
      <p:sp>
        <p:nvSpPr>
          <p:cNvPr id="9" name="阈值像素占比">
            <a:extLst xmlns:a="http://schemas.openxmlformats.org/drawingml/2006/main">
              <a:ext uri="{FF2B5EF4-FFF2-40B4-BE49-F238E27FC236}">
                <a16:creationId xmlns:a16="http://schemas.microsoft.com/office/drawing/2014/main" id="{1E96AB0F-C770-465E-852D-351F17DADD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52700" y="5886450"/>
            <a:ext cx="29527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75" b="0">
                <a:solidFill>
                  <a:srgbClr val="566A6F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1875" b="0">
                <a:solidFill>
                  <a:srgbClr val="566A6F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1875" b="0">
                <a:solidFill>
                  <a:srgbClr val="566A6F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1875" b="0">
                <a:solidFill>
                  <a:srgbClr val="566A6F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1875" b="0">
                <a:solidFill>
                  <a:srgbClr val="566A6F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1875" b="0">
                <a:solidFill>
                  <a:srgbClr val="566A6F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1875" b="0">
                <a:solidFill>
                  <a:srgbClr val="566A6F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1875" b="0">
                <a:solidFill>
                  <a:srgbClr val="566A6F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1875" b="0">
                <a:solidFill>
                  <a:srgbClr val="566A6F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1875" b="0">
                <a:solidFill>
                  <a:srgbClr val="566A6F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defRPr sz="1875" b="0">
                <a:solidFill>
                  <a:srgbClr val="566A6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0">
                <a:solidFill>
                  <a:srgbClr val="566A6F"/>
                </a:solidFill>
                <a:latin typeface="Microsoft YaHei"/>
                <a:ea typeface="Microsoft YaHei"/>
                <a:cs typeface="Microsoft YaHei"/>
              </a:rPr>
              <a:t>阈值像素占比</a:t>
            </a:r>
          </a:p>
        </p:txBody>
      </p:sp>
      <p:sp>
        <p:nvSpPr>
          <p:cNvPr id="10" name="阈值像素占比">
            <a:extLst xmlns:a="http://schemas.openxmlformats.org/drawingml/2006/main">
              <a:ext uri="{FF2B5EF4-FFF2-40B4-BE49-F238E27FC236}">
                <a16:creationId xmlns:a16="http://schemas.microsoft.com/office/drawing/2014/main" id="{01982F6E-7599-43BD-8741-7DB7475175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67700" y="5886450"/>
            <a:ext cx="29527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75" b="0">
                <a:solidFill>
                  <a:srgbClr val="566A6F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1875" b="0">
                <a:solidFill>
                  <a:srgbClr val="566A6F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1875" b="0">
                <a:solidFill>
                  <a:srgbClr val="566A6F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1875" b="0">
                <a:solidFill>
                  <a:srgbClr val="566A6F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1875" b="0">
                <a:solidFill>
                  <a:srgbClr val="566A6F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1875" b="0">
                <a:solidFill>
                  <a:srgbClr val="566A6F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1875" b="0">
                <a:solidFill>
                  <a:srgbClr val="566A6F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1875" b="0">
                <a:solidFill>
                  <a:srgbClr val="566A6F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1875" b="0">
                <a:solidFill>
                  <a:srgbClr val="566A6F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1875" b="0">
                <a:solidFill>
                  <a:srgbClr val="566A6F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defRPr sz="1875" b="0">
                <a:solidFill>
                  <a:srgbClr val="566A6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0">
                <a:solidFill>
                  <a:srgbClr val="566A6F"/>
                </a:solidFill>
                <a:latin typeface="Microsoft YaHei"/>
                <a:ea typeface="Microsoft YaHei"/>
                <a:cs typeface="Microsoft YaHei"/>
              </a:rPr>
              <a:t>阈值像素占比</a:t>
            </a:r>
          </a:p>
        </p:txBody>
      </p:sp>
    </p:spTree>
    <p:extLst>
      <p:ext uri="{BB962C8B-B14F-4D97-AF65-F5344CB8AC3E}">
        <p14:creationId xmlns:p14="http://schemas.microsoft.com/office/powerpoint/2010/main" val="2024720973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5F4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平滑与差分评分">
            <a:extLst xmlns:a="http://schemas.openxmlformats.org/drawingml/2006/main">
              <a:ext uri="{FF2B5EF4-FFF2-40B4-BE49-F238E27FC236}">
                <a16:creationId xmlns:a16="http://schemas.microsoft.com/office/drawing/2014/main" id="{400B7CEE-74A1-45F8-89EC-12FCAFF25C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400050"/>
            <a:ext cx="111252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150" b="1">
                <a:solidFill>
                  <a:srgbClr val="17343C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3150" b="1">
                <a:solidFill>
                  <a:srgbClr val="17343C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3150" b="1">
                <a:solidFill>
                  <a:srgbClr val="17343C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3150" b="1">
                <a:solidFill>
                  <a:srgbClr val="17343C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3150" b="1">
                <a:solidFill>
                  <a:srgbClr val="17343C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3150" b="1">
                <a:solidFill>
                  <a:srgbClr val="17343C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3150" b="1">
                <a:solidFill>
                  <a:srgbClr val="17343C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3150" b="1">
                <a:solidFill>
                  <a:srgbClr val="17343C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3150" b="1">
                <a:solidFill>
                  <a:srgbClr val="17343C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3150" b="1">
                <a:solidFill>
                  <a:srgbClr val="17343C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defRPr sz="3150" b="1">
                <a:solidFill>
                  <a:srgbClr val="17343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150" b="1">
                <a:solidFill>
                  <a:srgbClr val="17343C"/>
                </a:solidFill>
                <a:latin typeface="Microsoft YaHei"/>
                <a:ea typeface="Microsoft YaHei"/>
                <a:cs typeface="Microsoft YaHei"/>
              </a:rPr>
              <a:t>平滑与差分评分</a:t>
            </a:r>
          </a:p>
        </p:txBody>
      </p:sp>
      <p:sp>
        <p:nvSpPr>
          <p:cNvPr id="2" name="05">
            <a:extLst xmlns:a="http://schemas.openxmlformats.org/drawingml/2006/main">
              <a:ext uri="{FF2B5EF4-FFF2-40B4-BE49-F238E27FC236}">
                <a16:creationId xmlns:a16="http://schemas.microsoft.com/office/drawing/2014/main" id="{908B5E96-3B36-48C9-A887-E17D8EECEF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6343650"/>
            <a:ext cx="4286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350" b="0">
                <a:solidFill>
                  <a:srgbClr val="566A6F"/>
                </a:solidFill>
                <a:latin typeface="Microsoft YaHei"/>
                <a:ea typeface="Microsoft YaHei"/>
                <a:cs typeface="Microsoft YaHei"/>
              </a:defRPr>
            </a:defPPr>
            <a:lvl1pPr algn="r">
              <a:defRPr sz="1350" b="0">
                <a:solidFill>
                  <a:srgbClr val="566A6F"/>
                </a:solidFill>
                <a:latin typeface="Microsoft YaHei"/>
                <a:ea typeface="Microsoft YaHei"/>
                <a:cs typeface="Microsoft YaHei"/>
              </a:defRPr>
            </a:lvl1pPr>
            <a:lvl2pPr algn="r">
              <a:defRPr sz="1350" b="0">
                <a:solidFill>
                  <a:srgbClr val="566A6F"/>
                </a:solidFill>
                <a:latin typeface="Microsoft YaHei"/>
                <a:ea typeface="Microsoft YaHei"/>
                <a:cs typeface="Microsoft YaHei"/>
              </a:defRPr>
            </a:lvl2pPr>
            <a:lvl3pPr algn="r">
              <a:defRPr sz="1350" b="0">
                <a:solidFill>
                  <a:srgbClr val="566A6F"/>
                </a:solidFill>
                <a:latin typeface="Microsoft YaHei"/>
                <a:ea typeface="Microsoft YaHei"/>
                <a:cs typeface="Microsoft YaHei"/>
              </a:defRPr>
            </a:lvl3pPr>
            <a:lvl4pPr algn="r">
              <a:defRPr sz="1350" b="0">
                <a:solidFill>
                  <a:srgbClr val="566A6F"/>
                </a:solidFill>
                <a:latin typeface="Microsoft YaHei"/>
                <a:ea typeface="Microsoft YaHei"/>
                <a:cs typeface="Microsoft YaHei"/>
              </a:defRPr>
            </a:lvl4pPr>
            <a:lvl5pPr algn="r">
              <a:defRPr sz="1350" b="0">
                <a:solidFill>
                  <a:srgbClr val="566A6F"/>
                </a:solidFill>
                <a:latin typeface="Microsoft YaHei"/>
                <a:ea typeface="Microsoft YaHei"/>
                <a:cs typeface="Microsoft YaHei"/>
              </a:defRPr>
            </a:lvl5pPr>
            <a:lvl6pPr algn="r">
              <a:defRPr sz="1350" b="0">
                <a:solidFill>
                  <a:srgbClr val="566A6F"/>
                </a:solidFill>
                <a:latin typeface="Microsoft YaHei"/>
                <a:ea typeface="Microsoft YaHei"/>
                <a:cs typeface="Microsoft YaHei"/>
              </a:defRPr>
            </a:lvl6pPr>
            <a:lvl7pPr algn="r">
              <a:defRPr sz="1350" b="0">
                <a:solidFill>
                  <a:srgbClr val="566A6F"/>
                </a:solidFill>
                <a:latin typeface="Microsoft YaHei"/>
                <a:ea typeface="Microsoft YaHei"/>
                <a:cs typeface="Microsoft YaHei"/>
              </a:defRPr>
            </a:lvl7pPr>
            <a:lvl8pPr algn="r">
              <a:defRPr sz="1350" b="0">
                <a:solidFill>
                  <a:srgbClr val="566A6F"/>
                </a:solidFill>
                <a:latin typeface="Microsoft YaHei"/>
                <a:ea typeface="Microsoft YaHei"/>
                <a:cs typeface="Microsoft YaHei"/>
              </a:defRPr>
            </a:lvl8pPr>
            <a:lvl9pPr algn="r">
              <a:defRPr sz="1350" b="0">
                <a:solidFill>
                  <a:srgbClr val="566A6F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r">
              <a:defRPr sz="1350" b="0">
                <a:solidFill>
                  <a:srgbClr val="566A6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566A6F"/>
                </a:solidFill>
                <a:latin typeface="Microsoft YaHei"/>
                <a:ea typeface="Microsoft YaHei"/>
                <a:cs typeface="Microsoft YaHei"/>
              </a:rPr>
              <a:t>05</a:t>
            </a:r>
          </a:p>
        </p:txBody>
      </p:sp>
      <p:sp>
        <p:nvSpPr>
          <p:cNvPr id="3" name="A′ = G₁.₂(A)&#10;B′ = G₁.₂(B 配准后)">
            <a:extLst xmlns:a="http://schemas.openxmlformats.org/drawingml/2006/main">
              <a:ext uri="{FF2B5EF4-FFF2-40B4-BE49-F238E27FC236}">
                <a16:creationId xmlns:a16="http://schemas.microsoft.com/office/drawing/2014/main" id="{F9DE472C-7456-46E9-A6DF-74394231BC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571625"/>
            <a:ext cx="504825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550" b="1">
                <a:solidFill>
                  <a:srgbClr val="17343C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2550" b="1">
                <a:solidFill>
                  <a:srgbClr val="17343C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2550" b="1">
                <a:solidFill>
                  <a:srgbClr val="17343C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2550" b="1">
                <a:solidFill>
                  <a:srgbClr val="17343C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2550" b="1">
                <a:solidFill>
                  <a:srgbClr val="17343C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2550" b="1">
                <a:solidFill>
                  <a:srgbClr val="17343C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2550" b="1">
                <a:solidFill>
                  <a:srgbClr val="17343C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2550" b="1">
                <a:solidFill>
                  <a:srgbClr val="17343C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2550" b="1">
                <a:solidFill>
                  <a:srgbClr val="17343C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2550" b="1">
                <a:solidFill>
                  <a:srgbClr val="17343C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defRPr sz="2550" b="1">
                <a:solidFill>
                  <a:srgbClr val="17343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550" b="1">
                <a:solidFill>
                  <a:srgbClr val="17343C"/>
                </a:solidFill>
                <a:latin typeface="Microsoft YaHei"/>
                <a:ea typeface="Microsoft YaHei"/>
                <a:cs typeface="Microsoft YaHei"/>
              </a:rPr>
              <a:t>A′ = G₁.₂(A)</a:t>
            </a:r>
          </a:p>
          <a:p xmlns:a="http://schemas.openxmlformats.org/drawingml/2006/main">
            <a:pPr algn="l">
              <a:defRPr sz="2550" b="1">
                <a:solidFill>
                  <a:srgbClr val="17343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550" b="1">
                <a:solidFill>
                  <a:srgbClr val="17343C"/>
                </a:solidFill>
                <a:latin typeface="Microsoft YaHei"/>
                <a:ea typeface="Microsoft YaHei"/>
                <a:cs typeface="Microsoft YaHei"/>
              </a:rPr>
              <a:t>B′ = G₁.₂(B 配准后)</a:t>
            </a:r>
          </a:p>
        </p:txBody>
      </p:sp>
      <p:sp>
        <p:nvSpPr>
          <p:cNvPr id="4" name="D(x,y) = max |A′c − B′c|">
            <a:extLst xmlns:a="http://schemas.openxmlformats.org/drawingml/2006/main">
              <a:ext uri="{FF2B5EF4-FFF2-40B4-BE49-F238E27FC236}">
                <a16:creationId xmlns:a16="http://schemas.microsoft.com/office/drawing/2014/main" id="{95F8766F-C443-4AB8-88C1-09767F1565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3124200"/>
            <a:ext cx="523875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250" b="1">
                <a:solidFill>
                  <a:srgbClr val="CE4D36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2250" b="1">
                <a:solidFill>
                  <a:srgbClr val="CE4D36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2250" b="1">
                <a:solidFill>
                  <a:srgbClr val="CE4D36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2250" b="1">
                <a:solidFill>
                  <a:srgbClr val="CE4D36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2250" b="1">
                <a:solidFill>
                  <a:srgbClr val="CE4D36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2250" b="1">
                <a:solidFill>
                  <a:srgbClr val="CE4D36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2250" b="1">
                <a:solidFill>
                  <a:srgbClr val="CE4D36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2250" b="1">
                <a:solidFill>
                  <a:srgbClr val="CE4D36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2250" b="1">
                <a:solidFill>
                  <a:srgbClr val="CE4D36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2250" b="1">
                <a:solidFill>
                  <a:srgbClr val="CE4D36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defRPr sz="2250" b="1">
                <a:solidFill>
                  <a:srgbClr val="CE4D3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250" b="1">
                <a:solidFill>
                  <a:srgbClr val="CE4D36"/>
                </a:solidFill>
                <a:latin typeface="Microsoft YaHei"/>
                <a:ea typeface="Microsoft YaHei"/>
                <a:cs typeface="Microsoft YaHei"/>
              </a:rPr>
              <a:t>D(x,y) = max |A′c − B′c|</a:t>
            </a:r>
          </a:p>
        </p:txBody>
      </p:sp>
      <p:sp>
        <p:nvSpPr>
          <p:cNvPr id="5" name="c 取 R、G、B 三个通道&#10;差分大于 35 时标为候选像素">
            <a:extLst xmlns:a="http://schemas.openxmlformats.org/drawingml/2006/main">
              <a:ext uri="{FF2B5EF4-FFF2-40B4-BE49-F238E27FC236}">
                <a16:creationId xmlns:a16="http://schemas.microsoft.com/office/drawing/2014/main" id="{9B9ECB8B-178D-4906-96F0-A7D293A278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3943350"/>
            <a:ext cx="50482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025" b="0">
                <a:solidFill>
                  <a:srgbClr val="566A6F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2025" b="0">
                <a:solidFill>
                  <a:srgbClr val="566A6F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2025" b="0">
                <a:solidFill>
                  <a:srgbClr val="566A6F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2025" b="0">
                <a:solidFill>
                  <a:srgbClr val="566A6F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2025" b="0">
                <a:solidFill>
                  <a:srgbClr val="566A6F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2025" b="0">
                <a:solidFill>
                  <a:srgbClr val="566A6F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2025" b="0">
                <a:solidFill>
                  <a:srgbClr val="566A6F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2025" b="0">
                <a:solidFill>
                  <a:srgbClr val="566A6F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2025" b="0">
                <a:solidFill>
                  <a:srgbClr val="566A6F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2025" b="0">
                <a:solidFill>
                  <a:srgbClr val="566A6F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defRPr sz="2025" b="0">
                <a:solidFill>
                  <a:srgbClr val="566A6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0">
                <a:solidFill>
                  <a:srgbClr val="566A6F"/>
                </a:solidFill>
                <a:latin typeface="Microsoft YaHei"/>
                <a:ea typeface="Microsoft YaHei"/>
                <a:cs typeface="Microsoft YaHei"/>
              </a:rPr>
              <a:t>c 取 R、G、B 三个通道</a:t>
            </a:r>
          </a:p>
          <a:p xmlns:a="http://schemas.openxmlformats.org/drawingml/2006/main">
            <a:pPr algn="l">
              <a:defRPr sz="2025" b="0">
                <a:solidFill>
                  <a:srgbClr val="566A6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0">
                <a:solidFill>
                  <a:srgbClr val="566A6F"/>
                </a:solidFill>
                <a:latin typeface="Microsoft YaHei"/>
                <a:ea typeface="Microsoft YaHei"/>
                <a:cs typeface="Microsoft YaHei"/>
              </a:rPr>
              <a:t>差分大于 35 时标为候选像素</a:t>
            </a:r>
          </a:p>
        </p:txBody>
      </p:sp>
      <p:pic>
        <p:nvPic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50486FA-7B6F-43CF-B41B-BCB06F19D4E5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e465e4306524aa9"/>
          <a:stretch xmlns:a="http://schemas.openxmlformats.org/drawingml/2006/main"/>
        </p:blipFill>
        <p:spPr>
          <a:xfrm xmlns:a="http://schemas.openxmlformats.org/drawingml/2006/main">
            <a:off x="6286500" y="1581341"/>
            <a:ext cx="5381625" cy="3923918"/>
          </a:xfrm>
          <a:prstGeom xmlns:a="http://schemas.openxmlformats.org/drawingml/2006/main" prst="rect">
            <a:avLst/>
          </a:prstGeom>
        </p:spPr>
      </p:pic>
      <p:sp>
        <p:nvSpPr>
          <p:cNvPr id="7" name="颜色越亮，像素差异越大">
            <a:extLst xmlns:a="http://schemas.openxmlformats.org/drawingml/2006/main">
              <a:ext uri="{FF2B5EF4-FFF2-40B4-BE49-F238E27FC236}">
                <a16:creationId xmlns:a16="http://schemas.microsoft.com/office/drawing/2014/main" id="{29C1A05D-35C7-4491-8618-2CF2980DD6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96025" y="5724525"/>
            <a:ext cx="5334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75" b="0">
                <a:solidFill>
                  <a:srgbClr val="566A6F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1875" b="0">
                <a:solidFill>
                  <a:srgbClr val="566A6F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1875" b="0">
                <a:solidFill>
                  <a:srgbClr val="566A6F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1875" b="0">
                <a:solidFill>
                  <a:srgbClr val="566A6F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1875" b="0">
                <a:solidFill>
                  <a:srgbClr val="566A6F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1875" b="0">
                <a:solidFill>
                  <a:srgbClr val="566A6F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1875" b="0">
                <a:solidFill>
                  <a:srgbClr val="566A6F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1875" b="0">
                <a:solidFill>
                  <a:srgbClr val="566A6F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1875" b="0">
                <a:solidFill>
                  <a:srgbClr val="566A6F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1875" b="0">
                <a:solidFill>
                  <a:srgbClr val="566A6F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defRPr sz="1875" b="0">
                <a:solidFill>
                  <a:srgbClr val="566A6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0">
                <a:solidFill>
                  <a:srgbClr val="566A6F"/>
                </a:solidFill>
                <a:latin typeface="Microsoft YaHei"/>
                <a:ea typeface="Microsoft YaHei"/>
                <a:cs typeface="Microsoft YaHei"/>
              </a:rPr>
              <a:t>颜色越亮，像素差异越大</a:t>
            </a:r>
          </a:p>
        </p:txBody>
      </p:sp>
    </p:spTree>
    <p:extLst>
      <p:ext uri="{BB962C8B-B14F-4D97-AF65-F5344CB8AC3E}">
        <p14:creationId xmlns:p14="http://schemas.microsoft.com/office/powerpoint/2010/main" val="2043036170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5F4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区域提取与碎片合并">
            <a:extLst xmlns:a="http://schemas.openxmlformats.org/drawingml/2006/main">
              <a:ext uri="{FF2B5EF4-FFF2-40B4-BE49-F238E27FC236}">
                <a16:creationId xmlns:a16="http://schemas.microsoft.com/office/drawing/2014/main" id="{69C28441-A1DE-437D-849E-0048599B59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400050"/>
            <a:ext cx="111252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150" b="1">
                <a:solidFill>
                  <a:srgbClr val="17343C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3150" b="1">
                <a:solidFill>
                  <a:srgbClr val="17343C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3150" b="1">
                <a:solidFill>
                  <a:srgbClr val="17343C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3150" b="1">
                <a:solidFill>
                  <a:srgbClr val="17343C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3150" b="1">
                <a:solidFill>
                  <a:srgbClr val="17343C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3150" b="1">
                <a:solidFill>
                  <a:srgbClr val="17343C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3150" b="1">
                <a:solidFill>
                  <a:srgbClr val="17343C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3150" b="1">
                <a:solidFill>
                  <a:srgbClr val="17343C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3150" b="1">
                <a:solidFill>
                  <a:srgbClr val="17343C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3150" b="1">
                <a:solidFill>
                  <a:srgbClr val="17343C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defRPr sz="3150" b="1">
                <a:solidFill>
                  <a:srgbClr val="17343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150" b="1">
                <a:solidFill>
                  <a:srgbClr val="17343C"/>
                </a:solidFill>
                <a:latin typeface="Microsoft YaHei"/>
                <a:ea typeface="Microsoft YaHei"/>
                <a:cs typeface="Microsoft YaHei"/>
              </a:rPr>
              <a:t>区域提取与碎片合并</a:t>
            </a:r>
          </a:p>
        </p:txBody>
      </p:sp>
      <p:sp>
        <p:nvSpPr>
          <p:cNvPr id="2" name="06">
            <a:extLst xmlns:a="http://schemas.openxmlformats.org/drawingml/2006/main">
              <a:ext uri="{FF2B5EF4-FFF2-40B4-BE49-F238E27FC236}">
                <a16:creationId xmlns:a16="http://schemas.microsoft.com/office/drawing/2014/main" id="{82711291-9CB5-4087-A837-32C0D7F83B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6343650"/>
            <a:ext cx="4286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350" b="0">
                <a:solidFill>
                  <a:srgbClr val="566A6F"/>
                </a:solidFill>
                <a:latin typeface="Microsoft YaHei"/>
                <a:ea typeface="Microsoft YaHei"/>
                <a:cs typeface="Microsoft YaHei"/>
              </a:defRPr>
            </a:defPPr>
            <a:lvl1pPr algn="r">
              <a:defRPr sz="1350" b="0">
                <a:solidFill>
                  <a:srgbClr val="566A6F"/>
                </a:solidFill>
                <a:latin typeface="Microsoft YaHei"/>
                <a:ea typeface="Microsoft YaHei"/>
                <a:cs typeface="Microsoft YaHei"/>
              </a:defRPr>
            </a:lvl1pPr>
            <a:lvl2pPr algn="r">
              <a:defRPr sz="1350" b="0">
                <a:solidFill>
                  <a:srgbClr val="566A6F"/>
                </a:solidFill>
                <a:latin typeface="Microsoft YaHei"/>
                <a:ea typeface="Microsoft YaHei"/>
                <a:cs typeface="Microsoft YaHei"/>
              </a:defRPr>
            </a:lvl2pPr>
            <a:lvl3pPr algn="r">
              <a:defRPr sz="1350" b="0">
                <a:solidFill>
                  <a:srgbClr val="566A6F"/>
                </a:solidFill>
                <a:latin typeface="Microsoft YaHei"/>
                <a:ea typeface="Microsoft YaHei"/>
                <a:cs typeface="Microsoft YaHei"/>
              </a:defRPr>
            </a:lvl3pPr>
            <a:lvl4pPr algn="r">
              <a:defRPr sz="1350" b="0">
                <a:solidFill>
                  <a:srgbClr val="566A6F"/>
                </a:solidFill>
                <a:latin typeface="Microsoft YaHei"/>
                <a:ea typeface="Microsoft YaHei"/>
                <a:cs typeface="Microsoft YaHei"/>
              </a:defRPr>
            </a:lvl4pPr>
            <a:lvl5pPr algn="r">
              <a:defRPr sz="1350" b="0">
                <a:solidFill>
                  <a:srgbClr val="566A6F"/>
                </a:solidFill>
                <a:latin typeface="Microsoft YaHei"/>
                <a:ea typeface="Microsoft YaHei"/>
                <a:cs typeface="Microsoft YaHei"/>
              </a:defRPr>
            </a:lvl5pPr>
            <a:lvl6pPr algn="r">
              <a:defRPr sz="1350" b="0">
                <a:solidFill>
                  <a:srgbClr val="566A6F"/>
                </a:solidFill>
                <a:latin typeface="Microsoft YaHei"/>
                <a:ea typeface="Microsoft YaHei"/>
                <a:cs typeface="Microsoft YaHei"/>
              </a:defRPr>
            </a:lvl6pPr>
            <a:lvl7pPr algn="r">
              <a:defRPr sz="1350" b="0">
                <a:solidFill>
                  <a:srgbClr val="566A6F"/>
                </a:solidFill>
                <a:latin typeface="Microsoft YaHei"/>
                <a:ea typeface="Microsoft YaHei"/>
                <a:cs typeface="Microsoft YaHei"/>
              </a:defRPr>
            </a:lvl7pPr>
            <a:lvl8pPr algn="r">
              <a:defRPr sz="1350" b="0">
                <a:solidFill>
                  <a:srgbClr val="566A6F"/>
                </a:solidFill>
                <a:latin typeface="Microsoft YaHei"/>
                <a:ea typeface="Microsoft YaHei"/>
                <a:cs typeface="Microsoft YaHei"/>
              </a:defRPr>
            </a:lvl8pPr>
            <a:lvl9pPr algn="r">
              <a:defRPr sz="1350" b="0">
                <a:solidFill>
                  <a:srgbClr val="566A6F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r">
              <a:defRPr sz="1350" b="0">
                <a:solidFill>
                  <a:srgbClr val="566A6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566A6F"/>
                </a:solidFill>
                <a:latin typeface="Microsoft YaHei"/>
                <a:ea typeface="Microsoft YaHei"/>
                <a:cs typeface="Microsoft YaHei"/>
              </a:rPr>
              <a:t>06</a:t>
            </a:r>
          </a:p>
        </p:txBody>
      </p:sp>
      <p:sp>
        <p:nvSpPr>
          <p:cNvPr id="3" name="阈值分割">
            <a:extLst xmlns:a="http://schemas.openxmlformats.org/drawingml/2006/main">
              <a:ext uri="{FF2B5EF4-FFF2-40B4-BE49-F238E27FC236}">
                <a16:creationId xmlns:a16="http://schemas.microsoft.com/office/drawing/2014/main" id="{D68856D9-8A52-4F6C-8242-228C1F8108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257300"/>
            <a:ext cx="5334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025" b="1">
                <a:solidFill>
                  <a:srgbClr val="17343C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2025" b="1">
                <a:solidFill>
                  <a:srgbClr val="17343C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2025" b="1">
                <a:solidFill>
                  <a:srgbClr val="17343C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2025" b="1">
                <a:solidFill>
                  <a:srgbClr val="17343C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2025" b="1">
                <a:solidFill>
                  <a:srgbClr val="17343C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2025" b="1">
                <a:solidFill>
                  <a:srgbClr val="17343C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2025" b="1">
                <a:solidFill>
                  <a:srgbClr val="17343C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2025" b="1">
                <a:solidFill>
                  <a:srgbClr val="17343C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2025" b="1">
                <a:solidFill>
                  <a:srgbClr val="17343C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2025" b="1">
                <a:solidFill>
                  <a:srgbClr val="17343C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defRPr sz="2025" b="1">
                <a:solidFill>
                  <a:srgbClr val="17343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1">
                <a:solidFill>
                  <a:srgbClr val="17343C"/>
                </a:solidFill>
                <a:latin typeface="Microsoft YaHei"/>
                <a:ea typeface="Microsoft YaHei"/>
                <a:cs typeface="Microsoft YaHei"/>
              </a:rPr>
              <a:t>阈值分割</a:t>
            </a:r>
          </a:p>
        </p:txBody>
      </p:sp>
      <p:sp>
        <p:nvSpPr>
          <p:cNvPr id="4" name="形态学处理后">
            <a:extLst xmlns:a="http://schemas.openxmlformats.org/drawingml/2006/main">
              <a:ext uri="{FF2B5EF4-FFF2-40B4-BE49-F238E27FC236}">
                <a16:creationId xmlns:a16="http://schemas.microsoft.com/office/drawing/2014/main" id="{D9B9AF1F-4969-4712-8B80-4C61FF0C19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24600" y="1257300"/>
            <a:ext cx="5334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025" b="1">
                <a:solidFill>
                  <a:srgbClr val="17343C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2025" b="1">
                <a:solidFill>
                  <a:srgbClr val="17343C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2025" b="1">
                <a:solidFill>
                  <a:srgbClr val="17343C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2025" b="1">
                <a:solidFill>
                  <a:srgbClr val="17343C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2025" b="1">
                <a:solidFill>
                  <a:srgbClr val="17343C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2025" b="1">
                <a:solidFill>
                  <a:srgbClr val="17343C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2025" b="1">
                <a:solidFill>
                  <a:srgbClr val="17343C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2025" b="1">
                <a:solidFill>
                  <a:srgbClr val="17343C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2025" b="1">
                <a:solidFill>
                  <a:srgbClr val="17343C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2025" b="1">
                <a:solidFill>
                  <a:srgbClr val="17343C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defRPr sz="2025" b="1">
                <a:solidFill>
                  <a:srgbClr val="17343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1">
                <a:solidFill>
                  <a:srgbClr val="17343C"/>
                </a:solidFill>
                <a:latin typeface="Microsoft YaHei"/>
                <a:ea typeface="Microsoft YaHei"/>
                <a:cs typeface="Microsoft YaHei"/>
              </a:rPr>
              <a:t>形态学处理后</a:t>
            </a:r>
          </a:p>
        </p:txBody>
      </p:sp>
      <p:pic>
        <p:nvPic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6DC4172-3F0E-492C-87A7-E5D82CC10406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463886bbebe4718"/>
          <a:stretch xmlns:a="http://schemas.openxmlformats.org/drawingml/2006/main"/>
        </p:blipFill>
        <p:spPr>
          <a:xfrm xmlns:a="http://schemas.openxmlformats.org/drawingml/2006/main">
            <a:off x="535453" y="1809750"/>
            <a:ext cx="5329895" cy="3886200"/>
          </a:xfrm>
          <a:prstGeom xmlns:a="http://schemas.openxmlformats.org/drawingml/2006/main" prst="rect">
            <a:avLst/>
          </a:prstGeom>
        </p:spPr>
      </p:pic>
      <p:pic>
        <p:nvPic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C8B6D51-B70D-49DA-9714-0C163282DE6E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64444be586d4aba"/>
          <a:stretch xmlns:a="http://schemas.openxmlformats.org/drawingml/2006/main"/>
        </p:blipFill>
        <p:spPr>
          <a:xfrm xmlns:a="http://schemas.openxmlformats.org/drawingml/2006/main">
            <a:off x="6326653" y="1809750"/>
            <a:ext cx="5329895" cy="3886200"/>
          </a:xfrm>
          <a:prstGeom xmlns:a="http://schemas.openxmlformats.org/drawingml/2006/main" prst="rect">
            <a:avLst/>
          </a:prstGeom>
        </p:spPr>
      </p:pic>
      <p:sp>
        <p:nvSpPr>
          <p:cNvPr id="7" name="3×3 开运算，11×11 膨胀，面积 ≥ 600 px，框">
            <a:extLst xmlns:a="http://schemas.openxmlformats.org/drawingml/2006/main">
              <a:ext uri="{FF2B5EF4-FFF2-40B4-BE49-F238E27FC236}">
                <a16:creationId xmlns:a16="http://schemas.microsoft.com/office/drawing/2014/main" id="{2F3A8FE1-0EDB-419D-9818-21A166A05E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953125"/>
            <a:ext cx="107632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75" b="0">
                <a:solidFill>
                  <a:srgbClr val="566A6F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1875" b="0">
                <a:solidFill>
                  <a:srgbClr val="566A6F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1875" b="0">
                <a:solidFill>
                  <a:srgbClr val="566A6F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1875" b="0">
                <a:solidFill>
                  <a:srgbClr val="566A6F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1875" b="0">
                <a:solidFill>
                  <a:srgbClr val="566A6F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1875" b="0">
                <a:solidFill>
                  <a:srgbClr val="566A6F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1875" b="0">
                <a:solidFill>
                  <a:srgbClr val="566A6F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1875" b="0">
                <a:solidFill>
                  <a:srgbClr val="566A6F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1875" b="0">
                <a:solidFill>
                  <a:srgbClr val="566A6F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1875" b="0">
                <a:solidFill>
                  <a:srgbClr val="566A6F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defRPr sz="1875" b="0">
                <a:solidFill>
                  <a:srgbClr val="566A6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0">
                <a:solidFill>
                  <a:srgbClr val="566A6F"/>
                </a:solidFill>
                <a:latin typeface="Microsoft YaHei"/>
                <a:ea typeface="Microsoft YaHei"/>
                <a:cs typeface="Microsoft YaHei"/>
              </a:rPr>
              <a:t>3×3 开运算，11×11 膨胀，面积 ≥ 600 px，框间距 ≤ 18 px</a:t>
            </a:r>
          </a:p>
        </p:txBody>
      </p:sp>
    </p:spTree>
    <p:extLst>
      <p:ext uri="{BB962C8B-B14F-4D97-AF65-F5344CB8AC3E}">
        <p14:creationId xmlns:p14="http://schemas.microsoft.com/office/powerpoint/2010/main" val="1133576069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5F4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Python 核心实现">
            <a:extLst xmlns:a="http://schemas.openxmlformats.org/drawingml/2006/main">
              <a:ext uri="{FF2B5EF4-FFF2-40B4-BE49-F238E27FC236}">
                <a16:creationId xmlns:a16="http://schemas.microsoft.com/office/drawing/2014/main" id="{13C0E369-3270-4706-B99B-06C384C9AC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400050"/>
            <a:ext cx="111252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150" b="1">
                <a:solidFill>
                  <a:srgbClr val="17343C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3150" b="1">
                <a:solidFill>
                  <a:srgbClr val="17343C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3150" b="1">
                <a:solidFill>
                  <a:srgbClr val="17343C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3150" b="1">
                <a:solidFill>
                  <a:srgbClr val="17343C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3150" b="1">
                <a:solidFill>
                  <a:srgbClr val="17343C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3150" b="1">
                <a:solidFill>
                  <a:srgbClr val="17343C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3150" b="1">
                <a:solidFill>
                  <a:srgbClr val="17343C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3150" b="1">
                <a:solidFill>
                  <a:srgbClr val="17343C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3150" b="1">
                <a:solidFill>
                  <a:srgbClr val="17343C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3150" b="1">
                <a:solidFill>
                  <a:srgbClr val="17343C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defRPr sz="3150" b="1">
                <a:solidFill>
                  <a:srgbClr val="17343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150" b="1">
                <a:solidFill>
                  <a:srgbClr val="17343C"/>
                </a:solidFill>
                <a:latin typeface="Microsoft YaHei"/>
                <a:ea typeface="Microsoft YaHei"/>
                <a:cs typeface="Microsoft YaHei"/>
              </a:rPr>
              <a:t>Python 核心实现</a:t>
            </a:r>
          </a:p>
        </p:txBody>
      </p:sp>
      <p:sp>
        <p:nvSpPr>
          <p:cNvPr id="2" name="07">
            <a:extLst xmlns:a="http://schemas.openxmlformats.org/drawingml/2006/main">
              <a:ext uri="{FF2B5EF4-FFF2-40B4-BE49-F238E27FC236}">
                <a16:creationId xmlns:a16="http://schemas.microsoft.com/office/drawing/2014/main" id="{0E6EF373-3BAA-42F6-8C5A-3DEA5D3F15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6343650"/>
            <a:ext cx="4286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350" b="0">
                <a:solidFill>
                  <a:srgbClr val="566A6F"/>
                </a:solidFill>
                <a:latin typeface="Microsoft YaHei"/>
                <a:ea typeface="Microsoft YaHei"/>
                <a:cs typeface="Microsoft YaHei"/>
              </a:defRPr>
            </a:defPPr>
            <a:lvl1pPr algn="r">
              <a:defRPr sz="1350" b="0">
                <a:solidFill>
                  <a:srgbClr val="566A6F"/>
                </a:solidFill>
                <a:latin typeface="Microsoft YaHei"/>
                <a:ea typeface="Microsoft YaHei"/>
                <a:cs typeface="Microsoft YaHei"/>
              </a:defRPr>
            </a:lvl1pPr>
            <a:lvl2pPr algn="r">
              <a:defRPr sz="1350" b="0">
                <a:solidFill>
                  <a:srgbClr val="566A6F"/>
                </a:solidFill>
                <a:latin typeface="Microsoft YaHei"/>
                <a:ea typeface="Microsoft YaHei"/>
                <a:cs typeface="Microsoft YaHei"/>
              </a:defRPr>
            </a:lvl2pPr>
            <a:lvl3pPr algn="r">
              <a:defRPr sz="1350" b="0">
                <a:solidFill>
                  <a:srgbClr val="566A6F"/>
                </a:solidFill>
                <a:latin typeface="Microsoft YaHei"/>
                <a:ea typeface="Microsoft YaHei"/>
                <a:cs typeface="Microsoft YaHei"/>
              </a:defRPr>
            </a:lvl3pPr>
            <a:lvl4pPr algn="r">
              <a:defRPr sz="1350" b="0">
                <a:solidFill>
                  <a:srgbClr val="566A6F"/>
                </a:solidFill>
                <a:latin typeface="Microsoft YaHei"/>
                <a:ea typeface="Microsoft YaHei"/>
                <a:cs typeface="Microsoft YaHei"/>
              </a:defRPr>
            </a:lvl4pPr>
            <a:lvl5pPr algn="r">
              <a:defRPr sz="1350" b="0">
                <a:solidFill>
                  <a:srgbClr val="566A6F"/>
                </a:solidFill>
                <a:latin typeface="Microsoft YaHei"/>
                <a:ea typeface="Microsoft YaHei"/>
                <a:cs typeface="Microsoft YaHei"/>
              </a:defRPr>
            </a:lvl5pPr>
            <a:lvl6pPr algn="r">
              <a:defRPr sz="1350" b="0">
                <a:solidFill>
                  <a:srgbClr val="566A6F"/>
                </a:solidFill>
                <a:latin typeface="Microsoft YaHei"/>
                <a:ea typeface="Microsoft YaHei"/>
                <a:cs typeface="Microsoft YaHei"/>
              </a:defRPr>
            </a:lvl6pPr>
            <a:lvl7pPr algn="r">
              <a:defRPr sz="1350" b="0">
                <a:solidFill>
                  <a:srgbClr val="566A6F"/>
                </a:solidFill>
                <a:latin typeface="Microsoft YaHei"/>
                <a:ea typeface="Microsoft YaHei"/>
                <a:cs typeface="Microsoft YaHei"/>
              </a:defRPr>
            </a:lvl7pPr>
            <a:lvl8pPr algn="r">
              <a:defRPr sz="1350" b="0">
                <a:solidFill>
                  <a:srgbClr val="566A6F"/>
                </a:solidFill>
                <a:latin typeface="Microsoft YaHei"/>
                <a:ea typeface="Microsoft YaHei"/>
                <a:cs typeface="Microsoft YaHei"/>
              </a:defRPr>
            </a:lvl8pPr>
            <a:lvl9pPr algn="r">
              <a:defRPr sz="1350" b="0">
                <a:solidFill>
                  <a:srgbClr val="566A6F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r">
              <a:defRPr sz="1350" b="0">
                <a:solidFill>
                  <a:srgbClr val="566A6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566A6F"/>
                </a:solidFill>
                <a:latin typeface="Microsoft YaHei"/>
                <a:ea typeface="Microsoft YaHei"/>
                <a:cs typeface="Microsoft YaHei"/>
              </a:rPr>
              <a:t>07</a:t>
            </a:r>
          </a:p>
        </p:txBody>
      </p:sp>
      <p:sp>
        <p:nvSpPr>
          <p:cNvPr id="3" name="aa = np.asarray(a.filter(Gauss">
            <a:extLst xmlns:a="http://schemas.openxmlformats.org/drawingml/2006/main">
              <a:ext uri="{FF2B5EF4-FFF2-40B4-BE49-F238E27FC236}">
                <a16:creationId xmlns:a16="http://schemas.microsoft.com/office/drawing/2014/main" id="{26BC34F8-D9D9-4A3D-B030-95FDFF58FF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" y="1524000"/>
            <a:ext cx="11144250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17343C"/>
                </a:solidFill>
                <a:latin typeface="Consolas"/>
                <a:ea typeface="Consolas"/>
                <a:cs typeface="Consolas"/>
              </a:defRPr>
            </a:defPPr>
            <a:lvl1pPr algn="l">
              <a:defRPr sz="1800" b="0">
                <a:solidFill>
                  <a:srgbClr val="17343C"/>
                </a:solidFill>
                <a:latin typeface="Consolas"/>
                <a:ea typeface="Consolas"/>
                <a:cs typeface="Consolas"/>
              </a:defRPr>
            </a:lvl1pPr>
            <a:lvl2pPr algn="l">
              <a:defRPr sz="1800" b="0">
                <a:solidFill>
                  <a:srgbClr val="17343C"/>
                </a:solidFill>
                <a:latin typeface="Consolas"/>
                <a:ea typeface="Consolas"/>
                <a:cs typeface="Consolas"/>
              </a:defRPr>
            </a:lvl2pPr>
            <a:lvl3pPr algn="l">
              <a:defRPr sz="1800" b="0">
                <a:solidFill>
                  <a:srgbClr val="17343C"/>
                </a:solidFill>
                <a:latin typeface="Consolas"/>
                <a:ea typeface="Consolas"/>
                <a:cs typeface="Consolas"/>
              </a:defRPr>
            </a:lvl3pPr>
            <a:lvl4pPr algn="l">
              <a:defRPr sz="1800" b="0">
                <a:solidFill>
                  <a:srgbClr val="17343C"/>
                </a:solidFill>
                <a:latin typeface="Consolas"/>
                <a:ea typeface="Consolas"/>
                <a:cs typeface="Consolas"/>
              </a:defRPr>
            </a:lvl4pPr>
            <a:lvl5pPr algn="l">
              <a:defRPr sz="1800" b="0">
                <a:solidFill>
                  <a:srgbClr val="17343C"/>
                </a:solidFill>
                <a:latin typeface="Consolas"/>
                <a:ea typeface="Consolas"/>
                <a:cs typeface="Consolas"/>
              </a:defRPr>
            </a:lvl5pPr>
            <a:lvl6pPr algn="l">
              <a:defRPr sz="1800" b="0">
                <a:solidFill>
                  <a:srgbClr val="17343C"/>
                </a:solidFill>
                <a:latin typeface="Consolas"/>
                <a:ea typeface="Consolas"/>
                <a:cs typeface="Consolas"/>
              </a:defRPr>
            </a:lvl6pPr>
            <a:lvl7pPr algn="l">
              <a:defRPr sz="1800" b="0">
                <a:solidFill>
                  <a:srgbClr val="17343C"/>
                </a:solidFill>
                <a:latin typeface="Consolas"/>
                <a:ea typeface="Consolas"/>
                <a:cs typeface="Consolas"/>
              </a:defRPr>
            </a:lvl7pPr>
            <a:lvl8pPr algn="l">
              <a:defRPr sz="1800" b="0">
                <a:solidFill>
                  <a:srgbClr val="17343C"/>
                </a:solidFill>
                <a:latin typeface="Consolas"/>
                <a:ea typeface="Consolas"/>
                <a:cs typeface="Consolas"/>
              </a:defRPr>
            </a:lvl8pPr>
            <a:lvl9pPr algn="l">
              <a:defRPr sz="1800" b="0">
                <a:solidFill>
                  <a:srgbClr val="17343C"/>
                </a:solidFill>
                <a:latin typeface="Consolas"/>
                <a:ea typeface="Consolas"/>
                <a:cs typeface="Consolas"/>
              </a:defRPr>
            </a:lvl9pPr>
          </a:lstStyle>
          <a:p xmlns:a="http://schemas.openxmlformats.org/drawingml/2006/main">
            <a:pPr algn="l">
              <a:defRPr sz="1800" b="0">
                <a:solidFill>
                  <a:srgbClr val="17343C"/>
                </a:solidFill>
                <a:latin typeface="Consolas"/>
                <a:ea typeface="Consolas"/>
                <a:cs typeface="Consolas"/>
              </a:defRPr>
            </a:pPr>
            <a:r>
              <a:rPr sz="1800" b="0">
                <a:solidFill>
                  <a:srgbClr val="17343C"/>
                </a:solidFill>
                <a:latin typeface="Consolas"/>
                <a:ea typeface="Consolas"/>
                <a:cs typeface="Consolas"/>
              </a:rPr>
              <a:t>aa = np.asarray(a.filter(GaussianBlur(1.2)), dtype=np.float32)</a:t>
            </a:r>
          </a:p>
        </p:txBody>
      </p:sp>
      <p:sp>
        <p:nvSpPr>
          <p:cNvPr id="4" name="bb = np.asarray(b.filter(Gauss">
            <a:extLst xmlns:a="http://schemas.openxmlformats.org/drawingml/2006/main">
              <a:ext uri="{FF2B5EF4-FFF2-40B4-BE49-F238E27FC236}">
                <a16:creationId xmlns:a16="http://schemas.microsoft.com/office/drawing/2014/main" id="{95D27F97-32DD-427D-9231-2CA2D22925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" y="1981200"/>
            <a:ext cx="11144250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17343C"/>
                </a:solidFill>
                <a:latin typeface="Consolas"/>
                <a:ea typeface="Consolas"/>
                <a:cs typeface="Consolas"/>
              </a:defRPr>
            </a:defPPr>
            <a:lvl1pPr algn="l">
              <a:defRPr sz="1800" b="0">
                <a:solidFill>
                  <a:srgbClr val="17343C"/>
                </a:solidFill>
                <a:latin typeface="Consolas"/>
                <a:ea typeface="Consolas"/>
                <a:cs typeface="Consolas"/>
              </a:defRPr>
            </a:lvl1pPr>
            <a:lvl2pPr algn="l">
              <a:defRPr sz="1800" b="0">
                <a:solidFill>
                  <a:srgbClr val="17343C"/>
                </a:solidFill>
                <a:latin typeface="Consolas"/>
                <a:ea typeface="Consolas"/>
                <a:cs typeface="Consolas"/>
              </a:defRPr>
            </a:lvl2pPr>
            <a:lvl3pPr algn="l">
              <a:defRPr sz="1800" b="0">
                <a:solidFill>
                  <a:srgbClr val="17343C"/>
                </a:solidFill>
                <a:latin typeface="Consolas"/>
                <a:ea typeface="Consolas"/>
                <a:cs typeface="Consolas"/>
              </a:defRPr>
            </a:lvl3pPr>
            <a:lvl4pPr algn="l">
              <a:defRPr sz="1800" b="0">
                <a:solidFill>
                  <a:srgbClr val="17343C"/>
                </a:solidFill>
                <a:latin typeface="Consolas"/>
                <a:ea typeface="Consolas"/>
                <a:cs typeface="Consolas"/>
              </a:defRPr>
            </a:lvl4pPr>
            <a:lvl5pPr algn="l">
              <a:defRPr sz="1800" b="0">
                <a:solidFill>
                  <a:srgbClr val="17343C"/>
                </a:solidFill>
                <a:latin typeface="Consolas"/>
                <a:ea typeface="Consolas"/>
                <a:cs typeface="Consolas"/>
              </a:defRPr>
            </a:lvl5pPr>
            <a:lvl6pPr algn="l">
              <a:defRPr sz="1800" b="0">
                <a:solidFill>
                  <a:srgbClr val="17343C"/>
                </a:solidFill>
                <a:latin typeface="Consolas"/>
                <a:ea typeface="Consolas"/>
                <a:cs typeface="Consolas"/>
              </a:defRPr>
            </a:lvl6pPr>
            <a:lvl7pPr algn="l">
              <a:defRPr sz="1800" b="0">
                <a:solidFill>
                  <a:srgbClr val="17343C"/>
                </a:solidFill>
                <a:latin typeface="Consolas"/>
                <a:ea typeface="Consolas"/>
                <a:cs typeface="Consolas"/>
              </a:defRPr>
            </a:lvl7pPr>
            <a:lvl8pPr algn="l">
              <a:defRPr sz="1800" b="0">
                <a:solidFill>
                  <a:srgbClr val="17343C"/>
                </a:solidFill>
                <a:latin typeface="Consolas"/>
                <a:ea typeface="Consolas"/>
                <a:cs typeface="Consolas"/>
              </a:defRPr>
            </a:lvl8pPr>
            <a:lvl9pPr algn="l">
              <a:defRPr sz="1800" b="0">
                <a:solidFill>
                  <a:srgbClr val="17343C"/>
                </a:solidFill>
                <a:latin typeface="Consolas"/>
                <a:ea typeface="Consolas"/>
                <a:cs typeface="Consolas"/>
              </a:defRPr>
            </a:lvl9pPr>
          </a:lstStyle>
          <a:p xmlns:a="http://schemas.openxmlformats.org/drawingml/2006/main">
            <a:pPr algn="l">
              <a:defRPr sz="1800" b="0">
                <a:solidFill>
                  <a:srgbClr val="17343C"/>
                </a:solidFill>
                <a:latin typeface="Consolas"/>
                <a:ea typeface="Consolas"/>
                <a:cs typeface="Consolas"/>
              </a:defRPr>
            </a:pPr>
            <a:r>
              <a:rPr sz="1800" b="0">
                <a:solidFill>
                  <a:srgbClr val="17343C"/>
                </a:solidFill>
                <a:latin typeface="Consolas"/>
                <a:ea typeface="Consolas"/>
                <a:cs typeface="Consolas"/>
              </a:rPr>
              <a:t>bb = np.asarray(b.filter(GaussianBlur(1.2)), dtype=np.float32)</a:t>
            </a:r>
          </a:p>
        </p:txBody>
      </p:sp>
      <p:sp>
        <p:nvSpPr>
          <p:cNvPr id="5" name="score = np.max(np.abs(aa - bb)">
            <a:extLst xmlns:a="http://schemas.openxmlformats.org/drawingml/2006/main">
              <a:ext uri="{FF2B5EF4-FFF2-40B4-BE49-F238E27FC236}">
                <a16:creationId xmlns:a16="http://schemas.microsoft.com/office/drawing/2014/main" id="{45D09862-6413-4953-80EC-115C011095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" y="2438400"/>
            <a:ext cx="11144250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17343C"/>
                </a:solidFill>
                <a:latin typeface="Consolas"/>
                <a:ea typeface="Consolas"/>
                <a:cs typeface="Consolas"/>
              </a:defRPr>
            </a:defPPr>
            <a:lvl1pPr algn="l">
              <a:defRPr sz="1800" b="0">
                <a:solidFill>
                  <a:srgbClr val="17343C"/>
                </a:solidFill>
                <a:latin typeface="Consolas"/>
                <a:ea typeface="Consolas"/>
                <a:cs typeface="Consolas"/>
              </a:defRPr>
            </a:lvl1pPr>
            <a:lvl2pPr algn="l">
              <a:defRPr sz="1800" b="0">
                <a:solidFill>
                  <a:srgbClr val="17343C"/>
                </a:solidFill>
                <a:latin typeface="Consolas"/>
                <a:ea typeface="Consolas"/>
                <a:cs typeface="Consolas"/>
              </a:defRPr>
            </a:lvl2pPr>
            <a:lvl3pPr algn="l">
              <a:defRPr sz="1800" b="0">
                <a:solidFill>
                  <a:srgbClr val="17343C"/>
                </a:solidFill>
                <a:latin typeface="Consolas"/>
                <a:ea typeface="Consolas"/>
                <a:cs typeface="Consolas"/>
              </a:defRPr>
            </a:lvl3pPr>
            <a:lvl4pPr algn="l">
              <a:defRPr sz="1800" b="0">
                <a:solidFill>
                  <a:srgbClr val="17343C"/>
                </a:solidFill>
                <a:latin typeface="Consolas"/>
                <a:ea typeface="Consolas"/>
                <a:cs typeface="Consolas"/>
              </a:defRPr>
            </a:lvl4pPr>
            <a:lvl5pPr algn="l">
              <a:defRPr sz="1800" b="0">
                <a:solidFill>
                  <a:srgbClr val="17343C"/>
                </a:solidFill>
                <a:latin typeface="Consolas"/>
                <a:ea typeface="Consolas"/>
                <a:cs typeface="Consolas"/>
              </a:defRPr>
            </a:lvl5pPr>
            <a:lvl6pPr algn="l">
              <a:defRPr sz="1800" b="0">
                <a:solidFill>
                  <a:srgbClr val="17343C"/>
                </a:solidFill>
                <a:latin typeface="Consolas"/>
                <a:ea typeface="Consolas"/>
                <a:cs typeface="Consolas"/>
              </a:defRPr>
            </a:lvl6pPr>
            <a:lvl7pPr algn="l">
              <a:defRPr sz="1800" b="0">
                <a:solidFill>
                  <a:srgbClr val="17343C"/>
                </a:solidFill>
                <a:latin typeface="Consolas"/>
                <a:ea typeface="Consolas"/>
                <a:cs typeface="Consolas"/>
              </a:defRPr>
            </a:lvl7pPr>
            <a:lvl8pPr algn="l">
              <a:defRPr sz="1800" b="0">
                <a:solidFill>
                  <a:srgbClr val="17343C"/>
                </a:solidFill>
                <a:latin typeface="Consolas"/>
                <a:ea typeface="Consolas"/>
                <a:cs typeface="Consolas"/>
              </a:defRPr>
            </a:lvl8pPr>
            <a:lvl9pPr algn="l">
              <a:defRPr sz="1800" b="0">
                <a:solidFill>
                  <a:srgbClr val="17343C"/>
                </a:solidFill>
                <a:latin typeface="Consolas"/>
                <a:ea typeface="Consolas"/>
                <a:cs typeface="Consolas"/>
              </a:defRPr>
            </a:lvl9pPr>
          </a:lstStyle>
          <a:p xmlns:a="http://schemas.openxmlformats.org/drawingml/2006/main">
            <a:pPr algn="l">
              <a:defRPr sz="1800" b="0">
                <a:solidFill>
                  <a:srgbClr val="17343C"/>
                </a:solidFill>
                <a:latin typeface="Consolas"/>
                <a:ea typeface="Consolas"/>
                <a:cs typeface="Consolas"/>
              </a:defRPr>
            </a:pPr>
            <a:r>
              <a:rPr sz="1800" b="0">
                <a:solidFill>
                  <a:srgbClr val="17343C"/>
                </a:solidFill>
                <a:latin typeface="Consolas"/>
                <a:ea typeface="Consolas"/>
                <a:cs typeface="Consolas"/>
              </a:rPr>
              <a:t>score = np.max(np.abs(aa - bb), axis=2)</a:t>
            </a:r>
          </a:p>
        </p:txBody>
      </p:sp>
      <p:sp>
        <p:nvSpPr>
          <p:cNvPr id="6" name="binary = Image.fromarray(((sco">
            <a:extLst xmlns:a="http://schemas.openxmlformats.org/drawingml/2006/main">
              <a:ext uri="{FF2B5EF4-FFF2-40B4-BE49-F238E27FC236}">
                <a16:creationId xmlns:a16="http://schemas.microsoft.com/office/drawing/2014/main" id="{5350F997-876B-49D9-9104-C708231F3A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" y="2895600"/>
            <a:ext cx="11144250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566A6F"/>
                </a:solidFill>
                <a:latin typeface="Consolas"/>
                <a:ea typeface="Consolas"/>
                <a:cs typeface="Consolas"/>
              </a:defRPr>
            </a:defPPr>
            <a:lvl1pPr algn="l">
              <a:defRPr sz="1800" b="0">
                <a:solidFill>
                  <a:srgbClr val="566A6F"/>
                </a:solidFill>
                <a:latin typeface="Consolas"/>
                <a:ea typeface="Consolas"/>
                <a:cs typeface="Consolas"/>
              </a:defRPr>
            </a:lvl1pPr>
            <a:lvl2pPr algn="l">
              <a:defRPr sz="1800" b="0">
                <a:solidFill>
                  <a:srgbClr val="566A6F"/>
                </a:solidFill>
                <a:latin typeface="Consolas"/>
                <a:ea typeface="Consolas"/>
                <a:cs typeface="Consolas"/>
              </a:defRPr>
            </a:lvl2pPr>
            <a:lvl3pPr algn="l">
              <a:defRPr sz="1800" b="0">
                <a:solidFill>
                  <a:srgbClr val="566A6F"/>
                </a:solidFill>
                <a:latin typeface="Consolas"/>
                <a:ea typeface="Consolas"/>
                <a:cs typeface="Consolas"/>
              </a:defRPr>
            </a:lvl3pPr>
            <a:lvl4pPr algn="l">
              <a:defRPr sz="1800" b="0">
                <a:solidFill>
                  <a:srgbClr val="566A6F"/>
                </a:solidFill>
                <a:latin typeface="Consolas"/>
                <a:ea typeface="Consolas"/>
                <a:cs typeface="Consolas"/>
              </a:defRPr>
            </a:lvl4pPr>
            <a:lvl5pPr algn="l">
              <a:defRPr sz="1800" b="0">
                <a:solidFill>
                  <a:srgbClr val="566A6F"/>
                </a:solidFill>
                <a:latin typeface="Consolas"/>
                <a:ea typeface="Consolas"/>
                <a:cs typeface="Consolas"/>
              </a:defRPr>
            </a:lvl5pPr>
            <a:lvl6pPr algn="l">
              <a:defRPr sz="1800" b="0">
                <a:solidFill>
                  <a:srgbClr val="566A6F"/>
                </a:solidFill>
                <a:latin typeface="Consolas"/>
                <a:ea typeface="Consolas"/>
                <a:cs typeface="Consolas"/>
              </a:defRPr>
            </a:lvl6pPr>
            <a:lvl7pPr algn="l">
              <a:defRPr sz="1800" b="0">
                <a:solidFill>
                  <a:srgbClr val="566A6F"/>
                </a:solidFill>
                <a:latin typeface="Consolas"/>
                <a:ea typeface="Consolas"/>
                <a:cs typeface="Consolas"/>
              </a:defRPr>
            </a:lvl7pPr>
            <a:lvl8pPr algn="l">
              <a:defRPr sz="1800" b="0">
                <a:solidFill>
                  <a:srgbClr val="566A6F"/>
                </a:solidFill>
                <a:latin typeface="Consolas"/>
                <a:ea typeface="Consolas"/>
                <a:cs typeface="Consolas"/>
              </a:defRPr>
            </a:lvl8pPr>
            <a:lvl9pPr algn="l">
              <a:defRPr sz="1800" b="0">
                <a:solidFill>
                  <a:srgbClr val="566A6F"/>
                </a:solidFill>
                <a:latin typeface="Consolas"/>
                <a:ea typeface="Consolas"/>
                <a:cs typeface="Consolas"/>
              </a:defRPr>
            </a:lvl9pPr>
          </a:lstStyle>
          <a:p xmlns:a="http://schemas.openxmlformats.org/drawingml/2006/main">
            <a:pPr algn="l">
              <a:defRPr sz="1800" b="0">
                <a:solidFill>
                  <a:srgbClr val="566A6F"/>
                </a:solidFill>
                <a:latin typeface="Consolas"/>
                <a:ea typeface="Consolas"/>
                <a:cs typeface="Consolas"/>
              </a:defRPr>
            </a:pPr>
            <a:r>
              <a:rPr sz="1800" b="0">
                <a:solidFill>
                  <a:srgbClr val="566A6F"/>
                </a:solidFill>
                <a:latin typeface="Consolas"/>
                <a:ea typeface="Consolas"/>
                <a:cs typeface="Consolas"/>
              </a:rPr>
              <a:t>binary = Image.fromarray(((score &gt; 35) &amp; valid).astype('uint8') * 255)</a:t>
            </a:r>
          </a:p>
        </p:txBody>
      </p:sp>
      <p:sp>
        <p:nvSpPr>
          <p:cNvPr id="7" name="clean = binary.filter(MinFilte">
            <a:extLst xmlns:a="http://schemas.openxmlformats.org/drawingml/2006/main">
              <a:ext uri="{FF2B5EF4-FFF2-40B4-BE49-F238E27FC236}">
                <a16:creationId xmlns:a16="http://schemas.microsoft.com/office/drawing/2014/main" id="{30A29E15-FADC-4546-ABB9-3E8EB5376C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" y="3352800"/>
            <a:ext cx="11144250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566A6F"/>
                </a:solidFill>
                <a:latin typeface="Consolas"/>
                <a:ea typeface="Consolas"/>
                <a:cs typeface="Consolas"/>
              </a:defRPr>
            </a:defPPr>
            <a:lvl1pPr algn="l">
              <a:defRPr sz="1800" b="0">
                <a:solidFill>
                  <a:srgbClr val="566A6F"/>
                </a:solidFill>
                <a:latin typeface="Consolas"/>
                <a:ea typeface="Consolas"/>
                <a:cs typeface="Consolas"/>
              </a:defRPr>
            </a:lvl1pPr>
            <a:lvl2pPr algn="l">
              <a:defRPr sz="1800" b="0">
                <a:solidFill>
                  <a:srgbClr val="566A6F"/>
                </a:solidFill>
                <a:latin typeface="Consolas"/>
                <a:ea typeface="Consolas"/>
                <a:cs typeface="Consolas"/>
              </a:defRPr>
            </a:lvl2pPr>
            <a:lvl3pPr algn="l">
              <a:defRPr sz="1800" b="0">
                <a:solidFill>
                  <a:srgbClr val="566A6F"/>
                </a:solidFill>
                <a:latin typeface="Consolas"/>
                <a:ea typeface="Consolas"/>
                <a:cs typeface="Consolas"/>
              </a:defRPr>
            </a:lvl3pPr>
            <a:lvl4pPr algn="l">
              <a:defRPr sz="1800" b="0">
                <a:solidFill>
                  <a:srgbClr val="566A6F"/>
                </a:solidFill>
                <a:latin typeface="Consolas"/>
                <a:ea typeface="Consolas"/>
                <a:cs typeface="Consolas"/>
              </a:defRPr>
            </a:lvl4pPr>
            <a:lvl5pPr algn="l">
              <a:defRPr sz="1800" b="0">
                <a:solidFill>
                  <a:srgbClr val="566A6F"/>
                </a:solidFill>
                <a:latin typeface="Consolas"/>
                <a:ea typeface="Consolas"/>
                <a:cs typeface="Consolas"/>
              </a:defRPr>
            </a:lvl5pPr>
            <a:lvl6pPr algn="l">
              <a:defRPr sz="1800" b="0">
                <a:solidFill>
                  <a:srgbClr val="566A6F"/>
                </a:solidFill>
                <a:latin typeface="Consolas"/>
                <a:ea typeface="Consolas"/>
                <a:cs typeface="Consolas"/>
              </a:defRPr>
            </a:lvl6pPr>
            <a:lvl7pPr algn="l">
              <a:defRPr sz="1800" b="0">
                <a:solidFill>
                  <a:srgbClr val="566A6F"/>
                </a:solidFill>
                <a:latin typeface="Consolas"/>
                <a:ea typeface="Consolas"/>
                <a:cs typeface="Consolas"/>
              </a:defRPr>
            </a:lvl7pPr>
            <a:lvl8pPr algn="l">
              <a:defRPr sz="1800" b="0">
                <a:solidFill>
                  <a:srgbClr val="566A6F"/>
                </a:solidFill>
                <a:latin typeface="Consolas"/>
                <a:ea typeface="Consolas"/>
                <a:cs typeface="Consolas"/>
              </a:defRPr>
            </a:lvl8pPr>
            <a:lvl9pPr algn="l">
              <a:defRPr sz="1800" b="0">
                <a:solidFill>
                  <a:srgbClr val="566A6F"/>
                </a:solidFill>
                <a:latin typeface="Consolas"/>
                <a:ea typeface="Consolas"/>
                <a:cs typeface="Consolas"/>
              </a:defRPr>
            </a:lvl9pPr>
          </a:lstStyle>
          <a:p xmlns:a="http://schemas.openxmlformats.org/drawingml/2006/main">
            <a:pPr algn="l">
              <a:defRPr sz="1800" b="0">
                <a:solidFill>
                  <a:srgbClr val="566A6F"/>
                </a:solidFill>
                <a:latin typeface="Consolas"/>
                <a:ea typeface="Consolas"/>
                <a:cs typeface="Consolas"/>
              </a:defRPr>
            </a:pPr>
            <a:r>
              <a:rPr sz="1800" b="0">
                <a:solidFill>
                  <a:srgbClr val="566A6F"/>
                </a:solidFill>
                <a:latin typeface="Consolas"/>
                <a:ea typeface="Consolas"/>
                <a:cs typeface="Consolas"/>
              </a:rPr>
              <a:t>clean = binary.filter(MinFilter(3)).filter(MaxFilter(3))</a:t>
            </a:r>
          </a:p>
        </p:txBody>
      </p:sp>
      <p:sp>
        <p:nvSpPr>
          <p:cNvPr id="8" name="mask = np.asarray(clean.filter">
            <a:extLst xmlns:a="http://schemas.openxmlformats.org/drawingml/2006/main">
              <a:ext uri="{FF2B5EF4-FFF2-40B4-BE49-F238E27FC236}">
                <a16:creationId xmlns:a16="http://schemas.microsoft.com/office/drawing/2014/main" id="{8D0B2C08-8895-42F3-8268-52E6A6266D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" y="3810000"/>
            <a:ext cx="11144250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566A6F"/>
                </a:solidFill>
                <a:latin typeface="Consolas"/>
                <a:ea typeface="Consolas"/>
                <a:cs typeface="Consolas"/>
              </a:defRPr>
            </a:defPPr>
            <a:lvl1pPr algn="l">
              <a:defRPr sz="1800" b="0">
                <a:solidFill>
                  <a:srgbClr val="566A6F"/>
                </a:solidFill>
                <a:latin typeface="Consolas"/>
                <a:ea typeface="Consolas"/>
                <a:cs typeface="Consolas"/>
              </a:defRPr>
            </a:lvl1pPr>
            <a:lvl2pPr algn="l">
              <a:defRPr sz="1800" b="0">
                <a:solidFill>
                  <a:srgbClr val="566A6F"/>
                </a:solidFill>
                <a:latin typeface="Consolas"/>
                <a:ea typeface="Consolas"/>
                <a:cs typeface="Consolas"/>
              </a:defRPr>
            </a:lvl2pPr>
            <a:lvl3pPr algn="l">
              <a:defRPr sz="1800" b="0">
                <a:solidFill>
                  <a:srgbClr val="566A6F"/>
                </a:solidFill>
                <a:latin typeface="Consolas"/>
                <a:ea typeface="Consolas"/>
                <a:cs typeface="Consolas"/>
              </a:defRPr>
            </a:lvl3pPr>
            <a:lvl4pPr algn="l">
              <a:defRPr sz="1800" b="0">
                <a:solidFill>
                  <a:srgbClr val="566A6F"/>
                </a:solidFill>
                <a:latin typeface="Consolas"/>
                <a:ea typeface="Consolas"/>
                <a:cs typeface="Consolas"/>
              </a:defRPr>
            </a:lvl4pPr>
            <a:lvl5pPr algn="l">
              <a:defRPr sz="1800" b="0">
                <a:solidFill>
                  <a:srgbClr val="566A6F"/>
                </a:solidFill>
                <a:latin typeface="Consolas"/>
                <a:ea typeface="Consolas"/>
                <a:cs typeface="Consolas"/>
              </a:defRPr>
            </a:lvl5pPr>
            <a:lvl6pPr algn="l">
              <a:defRPr sz="1800" b="0">
                <a:solidFill>
                  <a:srgbClr val="566A6F"/>
                </a:solidFill>
                <a:latin typeface="Consolas"/>
                <a:ea typeface="Consolas"/>
                <a:cs typeface="Consolas"/>
              </a:defRPr>
            </a:lvl6pPr>
            <a:lvl7pPr algn="l">
              <a:defRPr sz="1800" b="0">
                <a:solidFill>
                  <a:srgbClr val="566A6F"/>
                </a:solidFill>
                <a:latin typeface="Consolas"/>
                <a:ea typeface="Consolas"/>
                <a:cs typeface="Consolas"/>
              </a:defRPr>
            </a:lvl7pPr>
            <a:lvl8pPr algn="l">
              <a:defRPr sz="1800" b="0">
                <a:solidFill>
                  <a:srgbClr val="566A6F"/>
                </a:solidFill>
                <a:latin typeface="Consolas"/>
                <a:ea typeface="Consolas"/>
                <a:cs typeface="Consolas"/>
              </a:defRPr>
            </a:lvl8pPr>
            <a:lvl9pPr algn="l">
              <a:defRPr sz="1800" b="0">
                <a:solidFill>
                  <a:srgbClr val="566A6F"/>
                </a:solidFill>
                <a:latin typeface="Consolas"/>
                <a:ea typeface="Consolas"/>
                <a:cs typeface="Consolas"/>
              </a:defRPr>
            </a:lvl9pPr>
          </a:lstStyle>
          <a:p xmlns:a="http://schemas.openxmlformats.org/drawingml/2006/main">
            <a:pPr algn="l">
              <a:defRPr sz="1800" b="0">
                <a:solidFill>
                  <a:srgbClr val="566A6F"/>
                </a:solidFill>
                <a:latin typeface="Consolas"/>
                <a:ea typeface="Consolas"/>
                <a:cs typeface="Consolas"/>
              </a:defRPr>
            </a:pPr>
            <a:r>
              <a:rPr sz="1800" b="0">
                <a:solidFill>
                  <a:srgbClr val="566A6F"/>
                </a:solidFill>
                <a:latin typeface="Consolas"/>
                <a:ea typeface="Consolas"/>
                <a:cs typeface="Consolas"/>
              </a:rPr>
              <a:t>mask = np.asarray(clean.filter(MaxFilter(11))) &gt; 0</a:t>
            </a:r>
          </a:p>
        </p:txBody>
      </p:sp>
      <p:sp>
        <p:nvSpPr>
          <p:cNvPr id="9" name="regions = connected_components">
            <a:extLst xmlns:a="http://schemas.openxmlformats.org/drawingml/2006/main">
              <a:ext uri="{FF2B5EF4-FFF2-40B4-BE49-F238E27FC236}">
                <a16:creationId xmlns:a16="http://schemas.microsoft.com/office/drawing/2014/main" id="{B931F754-D32F-4305-AB59-3507CDCB7F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" y="4267200"/>
            <a:ext cx="11144250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566A6F"/>
                </a:solidFill>
                <a:latin typeface="Consolas"/>
                <a:ea typeface="Consolas"/>
                <a:cs typeface="Consolas"/>
              </a:defRPr>
            </a:defPPr>
            <a:lvl1pPr algn="l">
              <a:defRPr sz="1800" b="0">
                <a:solidFill>
                  <a:srgbClr val="566A6F"/>
                </a:solidFill>
                <a:latin typeface="Consolas"/>
                <a:ea typeface="Consolas"/>
                <a:cs typeface="Consolas"/>
              </a:defRPr>
            </a:lvl1pPr>
            <a:lvl2pPr algn="l">
              <a:defRPr sz="1800" b="0">
                <a:solidFill>
                  <a:srgbClr val="566A6F"/>
                </a:solidFill>
                <a:latin typeface="Consolas"/>
                <a:ea typeface="Consolas"/>
                <a:cs typeface="Consolas"/>
              </a:defRPr>
            </a:lvl2pPr>
            <a:lvl3pPr algn="l">
              <a:defRPr sz="1800" b="0">
                <a:solidFill>
                  <a:srgbClr val="566A6F"/>
                </a:solidFill>
                <a:latin typeface="Consolas"/>
                <a:ea typeface="Consolas"/>
                <a:cs typeface="Consolas"/>
              </a:defRPr>
            </a:lvl3pPr>
            <a:lvl4pPr algn="l">
              <a:defRPr sz="1800" b="0">
                <a:solidFill>
                  <a:srgbClr val="566A6F"/>
                </a:solidFill>
                <a:latin typeface="Consolas"/>
                <a:ea typeface="Consolas"/>
                <a:cs typeface="Consolas"/>
              </a:defRPr>
            </a:lvl4pPr>
            <a:lvl5pPr algn="l">
              <a:defRPr sz="1800" b="0">
                <a:solidFill>
                  <a:srgbClr val="566A6F"/>
                </a:solidFill>
                <a:latin typeface="Consolas"/>
                <a:ea typeface="Consolas"/>
                <a:cs typeface="Consolas"/>
              </a:defRPr>
            </a:lvl5pPr>
            <a:lvl6pPr algn="l">
              <a:defRPr sz="1800" b="0">
                <a:solidFill>
                  <a:srgbClr val="566A6F"/>
                </a:solidFill>
                <a:latin typeface="Consolas"/>
                <a:ea typeface="Consolas"/>
                <a:cs typeface="Consolas"/>
              </a:defRPr>
            </a:lvl6pPr>
            <a:lvl7pPr algn="l">
              <a:defRPr sz="1800" b="0">
                <a:solidFill>
                  <a:srgbClr val="566A6F"/>
                </a:solidFill>
                <a:latin typeface="Consolas"/>
                <a:ea typeface="Consolas"/>
                <a:cs typeface="Consolas"/>
              </a:defRPr>
            </a:lvl7pPr>
            <a:lvl8pPr algn="l">
              <a:defRPr sz="1800" b="0">
                <a:solidFill>
                  <a:srgbClr val="566A6F"/>
                </a:solidFill>
                <a:latin typeface="Consolas"/>
                <a:ea typeface="Consolas"/>
                <a:cs typeface="Consolas"/>
              </a:defRPr>
            </a:lvl8pPr>
            <a:lvl9pPr algn="l">
              <a:defRPr sz="1800" b="0">
                <a:solidFill>
                  <a:srgbClr val="566A6F"/>
                </a:solidFill>
                <a:latin typeface="Consolas"/>
                <a:ea typeface="Consolas"/>
                <a:cs typeface="Consolas"/>
              </a:defRPr>
            </a:lvl9pPr>
          </a:lstStyle>
          <a:p xmlns:a="http://schemas.openxmlformats.org/drawingml/2006/main">
            <a:pPr algn="l">
              <a:defRPr sz="1800" b="0">
                <a:solidFill>
                  <a:srgbClr val="566A6F"/>
                </a:solidFill>
                <a:latin typeface="Consolas"/>
                <a:ea typeface="Consolas"/>
                <a:cs typeface="Consolas"/>
              </a:defRPr>
            </a:pPr>
            <a:r>
              <a:rPr sz="1800" b="0">
                <a:solidFill>
                  <a:srgbClr val="566A6F"/>
                </a:solidFill>
                <a:latin typeface="Consolas"/>
                <a:ea typeface="Consolas"/>
                <a:cs typeface="Consolas"/>
              </a:rPr>
              <a:t>regions = connected_components(mask &amp; valid)</a:t>
            </a:r>
          </a:p>
        </p:txBody>
      </p:sp>
      <p:sp>
        <p:nvSpPr>
          <p:cNvPr id="10" name="boxes = merge_regions(regions,">
            <a:extLst xmlns:a="http://schemas.openxmlformats.org/drawingml/2006/main">
              <a:ext uri="{FF2B5EF4-FFF2-40B4-BE49-F238E27FC236}">
                <a16:creationId xmlns:a16="http://schemas.microsoft.com/office/drawing/2014/main" id="{6B32F1A6-2F00-4770-96B3-50E8CD7D4A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" y="4724400"/>
            <a:ext cx="11144250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566A6F"/>
                </a:solidFill>
                <a:latin typeface="Consolas"/>
                <a:ea typeface="Consolas"/>
                <a:cs typeface="Consolas"/>
              </a:defRPr>
            </a:defPPr>
            <a:lvl1pPr algn="l">
              <a:defRPr sz="1800" b="0">
                <a:solidFill>
                  <a:srgbClr val="566A6F"/>
                </a:solidFill>
                <a:latin typeface="Consolas"/>
                <a:ea typeface="Consolas"/>
                <a:cs typeface="Consolas"/>
              </a:defRPr>
            </a:lvl1pPr>
            <a:lvl2pPr algn="l">
              <a:defRPr sz="1800" b="0">
                <a:solidFill>
                  <a:srgbClr val="566A6F"/>
                </a:solidFill>
                <a:latin typeface="Consolas"/>
                <a:ea typeface="Consolas"/>
                <a:cs typeface="Consolas"/>
              </a:defRPr>
            </a:lvl2pPr>
            <a:lvl3pPr algn="l">
              <a:defRPr sz="1800" b="0">
                <a:solidFill>
                  <a:srgbClr val="566A6F"/>
                </a:solidFill>
                <a:latin typeface="Consolas"/>
                <a:ea typeface="Consolas"/>
                <a:cs typeface="Consolas"/>
              </a:defRPr>
            </a:lvl3pPr>
            <a:lvl4pPr algn="l">
              <a:defRPr sz="1800" b="0">
                <a:solidFill>
                  <a:srgbClr val="566A6F"/>
                </a:solidFill>
                <a:latin typeface="Consolas"/>
                <a:ea typeface="Consolas"/>
                <a:cs typeface="Consolas"/>
              </a:defRPr>
            </a:lvl4pPr>
            <a:lvl5pPr algn="l">
              <a:defRPr sz="1800" b="0">
                <a:solidFill>
                  <a:srgbClr val="566A6F"/>
                </a:solidFill>
                <a:latin typeface="Consolas"/>
                <a:ea typeface="Consolas"/>
                <a:cs typeface="Consolas"/>
              </a:defRPr>
            </a:lvl5pPr>
            <a:lvl6pPr algn="l">
              <a:defRPr sz="1800" b="0">
                <a:solidFill>
                  <a:srgbClr val="566A6F"/>
                </a:solidFill>
                <a:latin typeface="Consolas"/>
                <a:ea typeface="Consolas"/>
                <a:cs typeface="Consolas"/>
              </a:defRPr>
            </a:lvl6pPr>
            <a:lvl7pPr algn="l">
              <a:defRPr sz="1800" b="0">
                <a:solidFill>
                  <a:srgbClr val="566A6F"/>
                </a:solidFill>
                <a:latin typeface="Consolas"/>
                <a:ea typeface="Consolas"/>
                <a:cs typeface="Consolas"/>
              </a:defRPr>
            </a:lvl7pPr>
            <a:lvl8pPr algn="l">
              <a:defRPr sz="1800" b="0">
                <a:solidFill>
                  <a:srgbClr val="566A6F"/>
                </a:solidFill>
                <a:latin typeface="Consolas"/>
                <a:ea typeface="Consolas"/>
                <a:cs typeface="Consolas"/>
              </a:defRPr>
            </a:lvl8pPr>
            <a:lvl9pPr algn="l">
              <a:defRPr sz="1800" b="0">
                <a:solidFill>
                  <a:srgbClr val="566A6F"/>
                </a:solidFill>
                <a:latin typeface="Consolas"/>
                <a:ea typeface="Consolas"/>
                <a:cs typeface="Consolas"/>
              </a:defRPr>
            </a:lvl9pPr>
          </a:lstStyle>
          <a:p xmlns:a="http://schemas.openxmlformats.org/drawingml/2006/main">
            <a:pPr algn="l">
              <a:defRPr sz="1800" b="0">
                <a:solidFill>
                  <a:srgbClr val="566A6F"/>
                </a:solidFill>
                <a:latin typeface="Consolas"/>
                <a:ea typeface="Consolas"/>
                <a:cs typeface="Consolas"/>
              </a:defRPr>
            </a:pPr>
            <a:r>
              <a:rPr sz="1800" b="0">
                <a:solidFill>
                  <a:srgbClr val="566A6F"/>
                </a:solidFill>
                <a:latin typeface="Consolas"/>
                <a:ea typeface="Consolas"/>
                <a:cs typeface="Consolas"/>
              </a:rPr>
              <a:t>boxes = merge_regions(regions, gap=18)</a:t>
            </a:r>
          </a:p>
        </p:txBody>
      </p:sp>
      <p:sp>
        <p:nvSpPr>
          <p:cNvPr id="11" name="float32 避免无符号减法回绕；valid 排除配准越界">
            <a:extLst xmlns:a="http://schemas.openxmlformats.org/drawingml/2006/main">
              <a:ext uri="{FF2B5EF4-FFF2-40B4-BE49-F238E27FC236}">
                <a16:creationId xmlns:a16="http://schemas.microsoft.com/office/drawing/2014/main" id="{0C322F95-AC89-4EA2-9EAD-54D98A361C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" y="5657850"/>
            <a:ext cx="110490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950" b="1">
                <a:solidFill>
                  <a:srgbClr val="CE4D36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1950" b="1">
                <a:solidFill>
                  <a:srgbClr val="CE4D36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1950" b="1">
                <a:solidFill>
                  <a:srgbClr val="CE4D36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1950" b="1">
                <a:solidFill>
                  <a:srgbClr val="CE4D36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1950" b="1">
                <a:solidFill>
                  <a:srgbClr val="CE4D36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1950" b="1">
                <a:solidFill>
                  <a:srgbClr val="CE4D36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1950" b="1">
                <a:solidFill>
                  <a:srgbClr val="CE4D36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1950" b="1">
                <a:solidFill>
                  <a:srgbClr val="CE4D36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1950" b="1">
                <a:solidFill>
                  <a:srgbClr val="CE4D36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1950" b="1">
                <a:solidFill>
                  <a:srgbClr val="CE4D36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defRPr sz="1950" b="1">
                <a:solidFill>
                  <a:srgbClr val="CE4D3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CE4D36"/>
                </a:solidFill>
                <a:latin typeface="Microsoft YaHei"/>
                <a:ea typeface="Microsoft YaHei"/>
                <a:cs typeface="Microsoft YaHei"/>
              </a:rPr>
              <a:t>float32 避免无符号减法回绕；valid 排除配准越界像素和截图底部边框</a:t>
            </a:r>
          </a:p>
        </p:txBody>
      </p:sp>
    </p:spTree>
    <p:extLst>
      <p:ext uri="{BB962C8B-B14F-4D97-AF65-F5344CB8AC3E}">
        <p14:creationId xmlns:p14="http://schemas.microsoft.com/office/powerpoint/2010/main" val="367086431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5F4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自动检测得到 10 处差异">
            <a:extLst xmlns:a="http://schemas.openxmlformats.org/drawingml/2006/main">
              <a:ext uri="{FF2B5EF4-FFF2-40B4-BE49-F238E27FC236}">
                <a16:creationId xmlns:a16="http://schemas.microsoft.com/office/drawing/2014/main" id="{31878F7E-E129-4955-8F47-DDE1481F60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400050"/>
            <a:ext cx="111252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150" b="1">
                <a:solidFill>
                  <a:srgbClr val="17343C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3150" b="1">
                <a:solidFill>
                  <a:srgbClr val="17343C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3150" b="1">
                <a:solidFill>
                  <a:srgbClr val="17343C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3150" b="1">
                <a:solidFill>
                  <a:srgbClr val="17343C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3150" b="1">
                <a:solidFill>
                  <a:srgbClr val="17343C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3150" b="1">
                <a:solidFill>
                  <a:srgbClr val="17343C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3150" b="1">
                <a:solidFill>
                  <a:srgbClr val="17343C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3150" b="1">
                <a:solidFill>
                  <a:srgbClr val="17343C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3150" b="1">
                <a:solidFill>
                  <a:srgbClr val="17343C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3150" b="1">
                <a:solidFill>
                  <a:srgbClr val="17343C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defRPr sz="3150" b="1">
                <a:solidFill>
                  <a:srgbClr val="17343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150" b="1">
                <a:solidFill>
                  <a:srgbClr val="17343C"/>
                </a:solidFill>
                <a:latin typeface="Microsoft YaHei"/>
                <a:ea typeface="Microsoft YaHei"/>
                <a:cs typeface="Microsoft YaHei"/>
              </a:rPr>
              <a:t>自动检测得到 10 处差异</a:t>
            </a:r>
          </a:p>
        </p:txBody>
      </p:sp>
      <p:sp>
        <p:nvSpPr>
          <p:cNvPr id="2" name="08">
            <a:extLst xmlns:a="http://schemas.openxmlformats.org/drawingml/2006/main">
              <a:ext uri="{FF2B5EF4-FFF2-40B4-BE49-F238E27FC236}">
                <a16:creationId xmlns:a16="http://schemas.microsoft.com/office/drawing/2014/main" id="{9F8A434E-CA57-491C-AC4F-B511AF98AF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6343650"/>
            <a:ext cx="4286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350" b="0">
                <a:solidFill>
                  <a:srgbClr val="566A6F"/>
                </a:solidFill>
                <a:latin typeface="Microsoft YaHei"/>
                <a:ea typeface="Microsoft YaHei"/>
                <a:cs typeface="Microsoft YaHei"/>
              </a:defRPr>
            </a:defPPr>
            <a:lvl1pPr algn="r">
              <a:defRPr sz="1350" b="0">
                <a:solidFill>
                  <a:srgbClr val="566A6F"/>
                </a:solidFill>
                <a:latin typeface="Microsoft YaHei"/>
                <a:ea typeface="Microsoft YaHei"/>
                <a:cs typeface="Microsoft YaHei"/>
              </a:defRPr>
            </a:lvl1pPr>
            <a:lvl2pPr algn="r">
              <a:defRPr sz="1350" b="0">
                <a:solidFill>
                  <a:srgbClr val="566A6F"/>
                </a:solidFill>
                <a:latin typeface="Microsoft YaHei"/>
                <a:ea typeface="Microsoft YaHei"/>
                <a:cs typeface="Microsoft YaHei"/>
              </a:defRPr>
            </a:lvl2pPr>
            <a:lvl3pPr algn="r">
              <a:defRPr sz="1350" b="0">
                <a:solidFill>
                  <a:srgbClr val="566A6F"/>
                </a:solidFill>
                <a:latin typeface="Microsoft YaHei"/>
                <a:ea typeface="Microsoft YaHei"/>
                <a:cs typeface="Microsoft YaHei"/>
              </a:defRPr>
            </a:lvl3pPr>
            <a:lvl4pPr algn="r">
              <a:defRPr sz="1350" b="0">
                <a:solidFill>
                  <a:srgbClr val="566A6F"/>
                </a:solidFill>
                <a:latin typeface="Microsoft YaHei"/>
                <a:ea typeface="Microsoft YaHei"/>
                <a:cs typeface="Microsoft YaHei"/>
              </a:defRPr>
            </a:lvl4pPr>
            <a:lvl5pPr algn="r">
              <a:defRPr sz="1350" b="0">
                <a:solidFill>
                  <a:srgbClr val="566A6F"/>
                </a:solidFill>
                <a:latin typeface="Microsoft YaHei"/>
                <a:ea typeface="Microsoft YaHei"/>
                <a:cs typeface="Microsoft YaHei"/>
              </a:defRPr>
            </a:lvl5pPr>
            <a:lvl6pPr algn="r">
              <a:defRPr sz="1350" b="0">
                <a:solidFill>
                  <a:srgbClr val="566A6F"/>
                </a:solidFill>
                <a:latin typeface="Microsoft YaHei"/>
                <a:ea typeface="Microsoft YaHei"/>
                <a:cs typeface="Microsoft YaHei"/>
              </a:defRPr>
            </a:lvl6pPr>
            <a:lvl7pPr algn="r">
              <a:defRPr sz="1350" b="0">
                <a:solidFill>
                  <a:srgbClr val="566A6F"/>
                </a:solidFill>
                <a:latin typeface="Microsoft YaHei"/>
                <a:ea typeface="Microsoft YaHei"/>
                <a:cs typeface="Microsoft YaHei"/>
              </a:defRPr>
            </a:lvl7pPr>
            <a:lvl8pPr algn="r">
              <a:defRPr sz="1350" b="0">
                <a:solidFill>
                  <a:srgbClr val="566A6F"/>
                </a:solidFill>
                <a:latin typeface="Microsoft YaHei"/>
                <a:ea typeface="Microsoft YaHei"/>
                <a:cs typeface="Microsoft YaHei"/>
              </a:defRPr>
            </a:lvl8pPr>
            <a:lvl9pPr algn="r">
              <a:defRPr sz="1350" b="0">
                <a:solidFill>
                  <a:srgbClr val="566A6F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r">
              <a:defRPr sz="1350" b="0">
                <a:solidFill>
                  <a:srgbClr val="566A6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566A6F"/>
                </a:solidFill>
                <a:latin typeface="Microsoft YaHei"/>
                <a:ea typeface="Microsoft YaHei"/>
                <a:cs typeface="Microsoft YaHei"/>
              </a:rPr>
              <a:t>08</a:t>
            </a:r>
          </a:p>
        </p:txBody>
      </p:sp>
      <p:sp>
        <p:nvSpPr>
          <p:cNvPr id="3" name="A：上图">
            <a:extLst xmlns:a="http://schemas.openxmlformats.org/drawingml/2006/main">
              <a:ext uri="{FF2B5EF4-FFF2-40B4-BE49-F238E27FC236}">
                <a16:creationId xmlns:a16="http://schemas.microsoft.com/office/drawing/2014/main" id="{5A92AB52-08B8-4B83-B94C-27DFA96227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257300"/>
            <a:ext cx="5334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025" b="1">
                <a:solidFill>
                  <a:srgbClr val="17343C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2025" b="1">
                <a:solidFill>
                  <a:srgbClr val="17343C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2025" b="1">
                <a:solidFill>
                  <a:srgbClr val="17343C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2025" b="1">
                <a:solidFill>
                  <a:srgbClr val="17343C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2025" b="1">
                <a:solidFill>
                  <a:srgbClr val="17343C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2025" b="1">
                <a:solidFill>
                  <a:srgbClr val="17343C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2025" b="1">
                <a:solidFill>
                  <a:srgbClr val="17343C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2025" b="1">
                <a:solidFill>
                  <a:srgbClr val="17343C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2025" b="1">
                <a:solidFill>
                  <a:srgbClr val="17343C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2025" b="1">
                <a:solidFill>
                  <a:srgbClr val="17343C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defRPr sz="2025" b="1">
                <a:solidFill>
                  <a:srgbClr val="17343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1">
                <a:solidFill>
                  <a:srgbClr val="17343C"/>
                </a:solidFill>
                <a:latin typeface="Microsoft YaHei"/>
                <a:ea typeface="Microsoft YaHei"/>
                <a:cs typeface="Microsoft YaHei"/>
              </a:rPr>
              <a:t>A：上图</a:t>
            </a:r>
          </a:p>
        </p:txBody>
      </p:sp>
      <p:sp>
        <p:nvSpPr>
          <p:cNvPr id="4" name="B：下图，已配准">
            <a:extLst xmlns:a="http://schemas.openxmlformats.org/drawingml/2006/main">
              <a:ext uri="{FF2B5EF4-FFF2-40B4-BE49-F238E27FC236}">
                <a16:creationId xmlns:a16="http://schemas.microsoft.com/office/drawing/2014/main" id="{B334BE44-2785-4801-884A-1932E932E3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24600" y="1257300"/>
            <a:ext cx="5334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025" b="1">
                <a:solidFill>
                  <a:srgbClr val="17343C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2025" b="1">
                <a:solidFill>
                  <a:srgbClr val="17343C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2025" b="1">
                <a:solidFill>
                  <a:srgbClr val="17343C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2025" b="1">
                <a:solidFill>
                  <a:srgbClr val="17343C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2025" b="1">
                <a:solidFill>
                  <a:srgbClr val="17343C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2025" b="1">
                <a:solidFill>
                  <a:srgbClr val="17343C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2025" b="1">
                <a:solidFill>
                  <a:srgbClr val="17343C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2025" b="1">
                <a:solidFill>
                  <a:srgbClr val="17343C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2025" b="1">
                <a:solidFill>
                  <a:srgbClr val="17343C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2025" b="1">
                <a:solidFill>
                  <a:srgbClr val="17343C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defRPr sz="2025" b="1">
                <a:solidFill>
                  <a:srgbClr val="17343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1">
                <a:solidFill>
                  <a:srgbClr val="17343C"/>
                </a:solidFill>
                <a:latin typeface="Microsoft YaHei"/>
                <a:ea typeface="Microsoft YaHei"/>
                <a:cs typeface="Microsoft YaHei"/>
              </a:rPr>
              <a:t>B：下图，已配准</a:t>
            </a:r>
          </a:p>
        </p:txBody>
      </p:sp>
      <p:pic>
        <p:nvPic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95278B9-6257-411D-BEFD-93E1EDA6A20C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f5a3fbae4bc4357"/>
          <a:stretch xmlns:a="http://schemas.openxmlformats.org/drawingml/2006/main"/>
        </p:blipFill>
        <p:spPr>
          <a:xfrm xmlns:a="http://schemas.openxmlformats.org/drawingml/2006/main">
            <a:off x="535453" y="1743075"/>
            <a:ext cx="5329895" cy="3886200"/>
          </a:xfrm>
          <a:prstGeom xmlns:a="http://schemas.openxmlformats.org/drawingml/2006/main" prst="rect">
            <a:avLst/>
          </a:prstGeom>
        </p:spPr>
      </p:pic>
      <p:pic>
        <p:nvPic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802663D-E226-4C4D-AA1D-26420C2F715B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ca57e0c80a74ad9"/>
          <a:stretch xmlns:a="http://schemas.openxmlformats.org/drawingml/2006/main"/>
        </p:blipFill>
        <p:spPr>
          <a:xfrm xmlns:a="http://schemas.openxmlformats.org/drawingml/2006/main">
            <a:off x="6326653" y="1743075"/>
            <a:ext cx="5329895" cy="3886200"/>
          </a:xfrm>
          <a:prstGeom xmlns:a="http://schemas.openxmlformats.org/drawingml/2006/main" prst="rect">
            <a:avLst/>
          </a:prstGeom>
        </p:spPr>
      </p:pic>
      <p:sp>
        <p:nvSpPr>
          <p:cNvPr id="7" name="编号与后续局部对照一致；红框表示自动提取的差异区域">
            <a:extLst xmlns:a="http://schemas.openxmlformats.org/drawingml/2006/main">
              <a:ext uri="{FF2B5EF4-FFF2-40B4-BE49-F238E27FC236}">
                <a16:creationId xmlns:a16="http://schemas.microsoft.com/office/drawing/2014/main" id="{E5628277-4106-499C-BBC4-9A76F597C5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953125"/>
            <a:ext cx="10810875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75" b="0">
                <a:solidFill>
                  <a:srgbClr val="566A6F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1875" b="0">
                <a:solidFill>
                  <a:srgbClr val="566A6F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1875" b="0">
                <a:solidFill>
                  <a:srgbClr val="566A6F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1875" b="0">
                <a:solidFill>
                  <a:srgbClr val="566A6F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1875" b="0">
                <a:solidFill>
                  <a:srgbClr val="566A6F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1875" b="0">
                <a:solidFill>
                  <a:srgbClr val="566A6F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1875" b="0">
                <a:solidFill>
                  <a:srgbClr val="566A6F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1875" b="0">
                <a:solidFill>
                  <a:srgbClr val="566A6F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1875" b="0">
                <a:solidFill>
                  <a:srgbClr val="566A6F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1875" b="0">
                <a:solidFill>
                  <a:srgbClr val="566A6F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defRPr sz="1875" b="0">
                <a:solidFill>
                  <a:srgbClr val="566A6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0">
                <a:solidFill>
                  <a:srgbClr val="566A6F"/>
                </a:solidFill>
                <a:latin typeface="Microsoft YaHei"/>
                <a:ea typeface="Microsoft YaHei"/>
                <a:cs typeface="Microsoft YaHei"/>
              </a:rPr>
              <a:t>编号与后续局部对照一致；红框表示自动提取的差异区域</a:t>
            </a:r>
          </a:p>
        </p:txBody>
      </p:sp>
    </p:spTree>
    <p:extLst>
      <p:ext uri="{BB962C8B-B14F-4D97-AF65-F5344CB8AC3E}">
        <p14:creationId xmlns:p14="http://schemas.microsoft.com/office/powerpoint/2010/main" val="891990982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5F4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4" name="环境中的 5 处差异">
            <a:extLst xmlns:a="http://schemas.openxmlformats.org/drawingml/2006/main">
              <a:ext uri="{FF2B5EF4-FFF2-40B4-BE49-F238E27FC236}">
                <a16:creationId xmlns:a16="http://schemas.microsoft.com/office/drawing/2014/main" id="{6E7A24BF-7AB1-4389-AAE4-9CA081F3F1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400050"/>
            <a:ext cx="111252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150" b="1">
                <a:solidFill>
                  <a:srgbClr val="17343C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3150" b="1">
                <a:solidFill>
                  <a:srgbClr val="17343C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3150" b="1">
                <a:solidFill>
                  <a:srgbClr val="17343C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3150" b="1">
                <a:solidFill>
                  <a:srgbClr val="17343C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3150" b="1">
                <a:solidFill>
                  <a:srgbClr val="17343C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3150" b="1">
                <a:solidFill>
                  <a:srgbClr val="17343C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3150" b="1">
                <a:solidFill>
                  <a:srgbClr val="17343C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3150" b="1">
                <a:solidFill>
                  <a:srgbClr val="17343C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3150" b="1">
                <a:solidFill>
                  <a:srgbClr val="17343C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3150" b="1">
                <a:solidFill>
                  <a:srgbClr val="17343C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defRPr sz="3150" b="1">
                <a:solidFill>
                  <a:srgbClr val="17343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150" b="1">
                <a:solidFill>
                  <a:srgbClr val="17343C"/>
                </a:solidFill>
                <a:latin typeface="Microsoft YaHei"/>
                <a:ea typeface="Microsoft YaHei"/>
                <a:cs typeface="Microsoft YaHei"/>
              </a:rPr>
              <a:t>环境中的 5 处差异</a:t>
            </a:r>
          </a:p>
        </p:txBody>
      </p:sp>
      <p:sp>
        <p:nvSpPr>
          <p:cNvPr id="2" name="09">
            <a:extLst xmlns:a="http://schemas.openxmlformats.org/drawingml/2006/main">
              <a:ext uri="{FF2B5EF4-FFF2-40B4-BE49-F238E27FC236}">
                <a16:creationId xmlns:a16="http://schemas.microsoft.com/office/drawing/2014/main" id="{7821FB1A-73BC-4FF5-B54E-13267123F4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6343650"/>
            <a:ext cx="4286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350" b="0">
                <a:solidFill>
                  <a:srgbClr val="566A6F"/>
                </a:solidFill>
                <a:latin typeface="Microsoft YaHei"/>
                <a:ea typeface="Microsoft YaHei"/>
                <a:cs typeface="Microsoft YaHei"/>
              </a:defRPr>
            </a:defPPr>
            <a:lvl1pPr algn="r">
              <a:defRPr sz="1350" b="0">
                <a:solidFill>
                  <a:srgbClr val="566A6F"/>
                </a:solidFill>
                <a:latin typeface="Microsoft YaHei"/>
                <a:ea typeface="Microsoft YaHei"/>
                <a:cs typeface="Microsoft YaHei"/>
              </a:defRPr>
            </a:lvl1pPr>
            <a:lvl2pPr algn="r">
              <a:defRPr sz="1350" b="0">
                <a:solidFill>
                  <a:srgbClr val="566A6F"/>
                </a:solidFill>
                <a:latin typeface="Microsoft YaHei"/>
                <a:ea typeface="Microsoft YaHei"/>
                <a:cs typeface="Microsoft YaHei"/>
              </a:defRPr>
            </a:lvl2pPr>
            <a:lvl3pPr algn="r">
              <a:defRPr sz="1350" b="0">
                <a:solidFill>
                  <a:srgbClr val="566A6F"/>
                </a:solidFill>
                <a:latin typeface="Microsoft YaHei"/>
                <a:ea typeface="Microsoft YaHei"/>
                <a:cs typeface="Microsoft YaHei"/>
              </a:defRPr>
            </a:lvl3pPr>
            <a:lvl4pPr algn="r">
              <a:defRPr sz="1350" b="0">
                <a:solidFill>
                  <a:srgbClr val="566A6F"/>
                </a:solidFill>
                <a:latin typeface="Microsoft YaHei"/>
                <a:ea typeface="Microsoft YaHei"/>
                <a:cs typeface="Microsoft YaHei"/>
              </a:defRPr>
            </a:lvl4pPr>
            <a:lvl5pPr algn="r">
              <a:defRPr sz="1350" b="0">
                <a:solidFill>
                  <a:srgbClr val="566A6F"/>
                </a:solidFill>
                <a:latin typeface="Microsoft YaHei"/>
                <a:ea typeface="Microsoft YaHei"/>
                <a:cs typeface="Microsoft YaHei"/>
              </a:defRPr>
            </a:lvl5pPr>
            <a:lvl6pPr algn="r">
              <a:defRPr sz="1350" b="0">
                <a:solidFill>
                  <a:srgbClr val="566A6F"/>
                </a:solidFill>
                <a:latin typeface="Microsoft YaHei"/>
                <a:ea typeface="Microsoft YaHei"/>
                <a:cs typeface="Microsoft YaHei"/>
              </a:defRPr>
            </a:lvl6pPr>
            <a:lvl7pPr algn="r">
              <a:defRPr sz="1350" b="0">
                <a:solidFill>
                  <a:srgbClr val="566A6F"/>
                </a:solidFill>
                <a:latin typeface="Microsoft YaHei"/>
                <a:ea typeface="Microsoft YaHei"/>
                <a:cs typeface="Microsoft YaHei"/>
              </a:defRPr>
            </a:lvl7pPr>
            <a:lvl8pPr algn="r">
              <a:defRPr sz="1350" b="0">
                <a:solidFill>
                  <a:srgbClr val="566A6F"/>
                </a:solidFill>
                <a:latin typeface="Microsoft YaHei"/>
                <a:ea typeface="Microsoft YaHei"/>
                <a:cs typeface="Microsoft YaHei"/>
              </a:defRPr>
            </a:lvl8pPr>
            <a:lvl9pPr algn="r">
              <a:defRPr sz="1350" b="0">
                <a:solidFill>
                  <a:srgbClr val="566A6F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r">
              <a:defRPr sz="1350" b="0">
                <a:solidFill>
                  <a:srgbClr val="566A6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566A6F"/>
                </a:solidFill>
                <a:latin typeface="Microsoft YaHei"/>
                <a:ea typeface="Microsoft YaHei"/>
                <a:cs typeface="Microsoft YaHei"/>
              </a:rPr>
              <a:t>09</a:t>
            </a:r>
          </a:p>
        </p:txBody>
      </p:sp>
      <p:sp>
        <p:nvSpPr>
          <p:cNvPr id="3" name="上排：A 上图　下排：B 下图">
            <a:extLst xmlns:a="http://schemas.openxmlformats.org/drawingml/2006/main">
              <a:ext uri="{FF2B5EF4-FFF2-40B4-BE49-F238E27FC236}">
                <a16:creationId xmlns:a16="http://schemas.microsoft.com/office/drawing/2014/main" id="{D0B5CD8A-2247-458C-A271-2648B0CA09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028700"/>
            <a:ext cx="11096625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725" b="0">
                <a:solidFill>
                  <a:srgbClr val="566A6F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1725" b="0">
                <a:solidFill>
                  <a:srgbClr val="566A6F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1725" b="0">
                <a:solidFill>
                  <a:srgbClr val="566A6F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1725" b="0">
                <a:solidFill>
                  <a:srgbClr val="566A6F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1725" b="0">
                <a:solidFill>
                  <a:srgbClr val="566A6F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1725" b="0">
                <a:solidFill>
                  <a:srgbClr val="566A6F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1725" b="0">
                <a:solidFill>
                  <a:srgbClr val="566A6F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1725" b="0">
                <a:solidFill>
                  <a:srgbClr val="566A6F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1725" b="0">
                <a:solidFill>
                  <a:srgbClr val="566A6F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1725" b="0">
                <a:solidFill>
                  <a:srgbClr val="566A6F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defRPr sz="1725" b="0">
                <a:solidFill>
                  <a:srgbClr val="566A6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0">
                <a:solidFill>
                  <a:srgbClr val="566A6F"/>
                </a:solidFill>
                <a:latin typeface="Microsoft YaHei"/>
                <a:ea typeface="Microsoft YaHei"/>
                <a:cs typeface="Microsoft YaHei"/>
              </a:rPr>
              <a:t>上排：A 上图　下排：B 下图</a:t>
            </a:r>
          </a:p>
        </p:txBody>
      </p:sp>
      <p:sp>
        <p:nvSpPr>
          <p:cNvPr id="4" name="01  顶部小云朵">
            <a:extLst xmlns:a="http://schemas.openxmlformats.org/drawingml/2006/main">
              <a:ext uri="{FF2B5EF4-FFF2-40B4-BE49-F238E27FC236}">
                <a16:creationId xmlns:a16="http://schemas.microsoft.com/office/drawing/2014/main" id="{78B60511-29F6-4775-A8D0-5065003B1D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457325"/>
            <a:ext cx="211455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025" b="1">
                <a:solidFill>
                  <a:srgbClr val="17343C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2025" b="1">
                <a:solidFill>
                  <a:srgbClr val="17343C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2025" b="1">
                <a:solidFill>
                  <a:srgbClr val="17343C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2025" b="1">
                <a:solidFill>
                  <a:srgbClr val="17343C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2025" b="1">
                <a:solidFill>
                  <a:srgbClr val="17343C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2025" b="1">
                <a:solidFill>
                  <a:srgbClr val="17343C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2025" b="1">
                <a:solidFill>
                  <a:srgbClr val="17343C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2025" b="1">
                <a:solidFill>
                  <a:srgbClr val="17343C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2025" b="1">
                <a:solidFill>
                  <a:srgbClr val="17343C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2025" b="1">
                <a:solidFill>
                  <a:srgbClr val="17343C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defRPr sz="2025" b="1">
                <a:solidFill>
                  <a:srgbClr val="17343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1">
                <a:solidFill>
                  <a:srgbClr val="17343C"/>
                </a:solidFill>
                <a:latin typeface="Microsoft YaHei"/>
                <a:ea typeface="Microsoft YaHei"/>
                <a:cs typeface="Microsoft YaHei"/>
              </a:rPr>
              <a:t>01  顶部小云朵</a:t>
            </a:r>
          </a:p>
        </p:txBody>
      </p:sp>
      <p:pic>
        <p:nvPic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44780A3-08C7-4E6C-BD35-60BDBBDBC629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60a02e3a83f4b78"/>
          <a:stretch xmlns:a="http://schemas.openxmlformats.org/drawingml/2006/main"/>
        </p:blipFill>
        <p:spPr>
          <a:xfrm xmlns:a="http://schemas.openxmlformats.org/drawingml/2006/main">
            <a:off x="533400" y="2622072"/>
            <a:ext cx="2076450" cy="975681"/>
          </a:xfrm>
          <a:prstGeom xmlns:a="http://schemas.openxmlformats.org/drawingml/2006/main" prst="rect">
            <a:avLst/>
          </a:prstGeom>
        </p:spPr>
      </p:pic>
      <p:pic>
        <p:nvPic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F2866BE-9555-47CE-A869-5CAC7C3E7D81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c2048265c9d4532"/>
          <a:stretch xmlns:a="http://schemas.openxmlformats.org/drawingml/2006/main"/>
        </p:blipFill>
        <p:spPr>
          <a:xfrm xmlns:a="http://schemas.openxmlformats.org/drawingml/2006/main">
            <a:off x="533400" y="4431822"/>
            <a:ext cx="2076450" cy="975681"/>
          </a:xfrm>
          <a:prstGeom xmlns:a="http://schemas.openxmlformats.org/drawingml/2006/main" prst="rect">
            <a:avLst/>
          </a:prstGeom>
        </p:spPr>
      </p:pic>
      <p:sp>
        <p:nvSpPr>
          <p:cNvPr id="7" name="上图有云&#10;下图云消失">
            <a:extLst xmlns:a="http://schemas.openxmlformats.org/drawingml/2006/main">
              <a:ext uri="{FF2B5EF4-FFF2-40B4-BE49-F238E27FC236}">
                <a16:creationId xmlns:a16="http://schemas.microsoft.com/office/drawing/2014/main" id="{5DC42E3E-130B-4F2B-B7A7-53F87ED202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810250"/>
            <a:ext cx="21145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725" b="0">
                <a:solidFill>
                  <a:srgbClr val="566A6F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1725" b="0">
                <a:solidFill>
                  <a:srgbClr val="566A6F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1725" b="0">
                <a:solidFill>
                  <a:srgbClr val="566A6F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1725" b="0">
                <a:solidFill>
                  <a:srgbClr val="566A6F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1725" b="0">
                <a:solidFill>
                  <a:srgbClr val="566A6F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1725" b="0">
                <a:solidFill>
                  <a:srgbClr val="566A6F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1725" b="0">
                <a:solidFill>
                  <a:srgbClr val="566A6F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1725" b="0">
                <a:solidFill>
                  <a:srgbClr val="566A6F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1725" b="0">
                <a:solidFill>
                  <a:srgbClr val="566A6F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1725" b="0">
                <a:solidFill>
                  <a:srgbClr val="566A6F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defRPr sz="1725" b="0">
                <a:solidFill>
                  <a:srgbClr val="566A6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0">
                <a:solidFill>
                  <a:srgbClr val="566A6F"/>
                </a:solidFill>
                <a:latin typeface="Microsoft YaHei"/>
                <a:ea typeface="Microsoft YaHei"/>
                <a:cs typeface="Microsoft YaHei"/>
              </a:rPr>
              <a:t>上图有云</a:t>
            </a:r>
          </a:p>
          <a:p xmlns:a="http://schemas.openxmlformats.org/drawingml/2006/main">
            <a:pPr algn="l">
              <a:defRPr sz="1725" b="0">
                <a:solidFill>
                  <a:srgbClr val="566A6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0">
                <a:solidFill>
                  <a:srgbClr val="566A6F"/>
                </a:solidFill>
                <a:latin typeface="Microsoft YaHei"/>
                <a:ea typeface="Microsoft YaHei"/>
                <a:cs typeface="Microsoft YaHei"/>
              </a:rPr>
              <a:t>下图云消失</a:t>
            </a:r>
          </a:p>
        </p:txBody>
      </p:sp>
      <p:sp>
        <p:nvSpPr>
          <p:cNvPr id="8" name="03  左侧云朵长度">
            <a:extLst xmlns:a="http://schemas.openxmlformats.org/drawingml/2006/main">
              <a:ext uri="{FF2B5EF4-FFF2-40B4-BE49-F238E27FC236}">
                <a16:creationId xmlns:a16="http://schemas.microsoft.com/office/drawing/2014/main" id="{41681DD0-0C6E-4CD5-A718-14C0236AB9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19400" y="1457325"/>
            <a:ext cx="211455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025" b="1">
                <a:solidFill>
                  <a:srgbClr val="17343C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2025" b="1">
                <a:solidFill>
                  <a:srgbClr val="17343C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2025" b="1">
                <a:solidFill>
                  <a:srgbClr val="17343C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2025" b="1">
                <a:solidFill>
                  <a:srgbClr val="17343C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2025" b="1">
                <a:solidFill>
                  <a:srgbClr val="17343C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2025" b="1">
                <a:solidFill>
                  <a:srgbClr val="17343C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2025" b="1">
                <a:solidFill>
                  <a:srgbClr val="17343C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2025" b="1">
                <a:solidFill>
                  <a:srgbClr val="17343C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2025" b="1">
                <a:solidFill>
                  <a:srgbClr val="17343C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2025" b="1">
                <a:solidFill>
                  <a:srgbClr val="17343C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defRPr sz="2025" b="1">
                <a:solidFill>
                  <a:srgbClr val="17343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1">
                <a:solidFill>
                  <a:srgbClr val="17343C"/>
                </a:solidFill>
                <a:latin typeface="Microsoft YaHei"/>
                <a:ea typeface="Microsoft YaHei"/>
                <a:cs typeface="Microsoft YaHei"/>
              </a:rPr>
              <a:t>03  左侧云朵长度</a:t>
            </a:r>
          </a:p>
        </p:txBody>
      </p:sp>
      <p:pic>
        <p:nvPic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345A43F-FEBA-4DFD-9946-2850D01B3316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7d615bfed534e57"/>
          <a:stretch xmlns:a="http://schemas.openxmlformats.org/drawingml/2006/main"/>
        </p:blipFill>
        <p:spPr>
          <a:xfrm xmlns:a="http://schemas.openxmlformats.org/drawingml/2006/main">
            <a:off x="2928938" y="2466975"/>
            <a:ext cx="1857375" cy="1285875"/>
          </a:xfrm>
          <a:prstGeom xmlns:a="http://schemas.openxmlformats.org/drawingml/2006/main" prst="rect">
            <a:avLst/>
          </a:prstGeom>
        </p:spPr>
      </p:pic>
      <p:pic>
        <p:nvPic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EC60D15-8147-4D26-B082-ED8D9BD10E8F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590f74d956647a4"/>
          <a:stretch xmlns:a="http://schemas.openxmlformats.org/drawingml/2006/main"/>
        </p:blipFill>
        <p:spPr>
          <a:xfrm xmlns:a="http://schemas.openxmlformats.org/drawingml/2006/main">
            <a:off x="2928938" y="4276725"/>
            <a:ext cx="1857375" cy="1285875"/>
          </a:xfrm>
          <a:prstGeom xmlns:a="http://schemas.openxmlformats.org/drawingml/2006/main" prst="rect">
            <a:avLst/>
          </a:prstGeom>
        </p:spPr>
      </p:pic>
      <p:sp>
        <p:nvSpPr>
          <p:cNvPr id="11" name="云朵右端较长&#10;右端缩短">
            <a:extLst xmlns:a="http://schemas.openxmlformats.org/drawingml/2006/main">
              <a:ext uri="{FF2B5EF4-FFF2-40B4-BE49-F238E27FC236}">
                <a16:creationId xmlns:a16="http://schemas.microsoft.com/office/drawing/2014/main" id="{3E78798D-04A8-4BA8-8252-EAB9927912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19400" y="5810250"/>
            <a:ext cx="21145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725" b="0">
                <a:solidFill>
                  <a:srgbClr val="566A6F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1725" b="0">
                <a:solidFill>
                  <a:srgbClr val="566A6F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1725" b="0">
                <a:solidFill>
                  <a:srgbClr val="566A6F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1725" b="0">
                <a:solidFill>
                  <a:srgbClr val="566A6F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1725" b="0">
                <a:solidFill>
                  <a:srgbClr val="566A6F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1725" b="0">
                <a:solidFill>
                  <a:srgbClr val="566A6F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1725" b="0">
                <a:solidFill>
                  <a:srgbClr val="566A6F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1725" b="0">
                <a:solidFill>
                  <a:srgbClr val="566A6F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1725" b="0">
                <a:solidFill>
                  <a:srgbClr val="566A6F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1725" b="0">
                <a:solidFill>
                  <a:srgbClr val="566A6F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defRPr sz="1725" b="0">
                <a:solidFill>
                  <a:srgbClr val="566A6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0">
                <a:solidFill>
                  <a:srgbClr val="566A6F"/>
                </a:solidFill>
                <a:latin typeface="Microsoft YaHei"/>
                <a:ea typeface="Microsoft YaHei"/>
                <a:cs typeface="Microsoft YaHei"/>
              </a:rPr>
              <a:t>云朵右端较长</a:t>
            </a:r>
          </a:p>
          <a:p xmlns:a="http://schemas.openxmlformats.org/drawingml/2006/main">
            <a:pPr algn="l">
              <a:defRPr sz="1725" b="0">
                <a:solidFill>
                  <a:srgbClr val="566A6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0">
                <a:solidFill>
                  <a:srgbClr val="566A6F"/>
                </a:solidFill>
                <a:latin typeface="Microsoft YaHei"/>
                <a:ea typeface="Microsoft YaHei"/>
                <a:cs typeface="Microsoft YaHei"/>
              </a:rPr>
              <a:t>右端缩短</a:t>
            </a:r>
          </a:p>
        </p:txBody>
      </p:sp>
      <p:sp>
        <p:nvSpPr>
          <p:cNvPr id="12" name="04  中间灌木轮廓">
            <a:extLst xmlns:a="http://schemas.openxmlformats.org/drawingml/2006/main">
              <a:ext uri="{FF2B5EF4-FFF2-40B4-BE49-F238E27FC236}">
                <a16:creationId xmlns:a16="http://schemas.microsoft.com/office/drawing/2014/main" id="{56AF29E7-5418-4181-BCB2-1C8440404A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05400" y="1457325"/>
            <a:ext cx="211455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025" b="1">
                <a:solidFill>
                  <a:srgbClr val="17343C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2025" b="1">
                <a:solidFill>
                  <a:srgbClr val="17343C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2025" b="1">
                <a:solidFill>
                  <a:srgbClr val="17343C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2025" b="1">
                <a:solidFill>
                  <a:srgbClr val="17343C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2025" b="1">
                <a:solidFill>
                  <a:srgbClr val="17343C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2025" b="1">
                <a:solidFill>
                  <a:srgbClr val="17343C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2025" b="1">
                <a:solidFill>
                  <a:srgbClr val="17343C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2025" b="1">
                <a:solidFill>
                  <a:srgbClr val="17343C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2025" b="1">
                <a:solidFill>
                  <a:srgbClr val="17343C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2025" b="1">
                <a:solidFill>
                  <a:srgbClr val="17343C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defRPr sz="2025" b="1">
                <a:solidFill>
                  <a:srgbClr val="17343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1">
                <a:solidFill>
                  <a:srgbClr val="17343C"/>
                </a:solidFill>
                <a:latin typeface="Microsoft YaHei"/>
                <a:ea typeface="Microsoft YaHei"/>
                <a:cs typeface="Microsoft YaHei"/>
              </a:rPr>
              <a:t>04  中间灌木轮廓</a:t>
            </a:r>
          </a:p>
        </p:txBody>
      </p:sp>
      <p:pic>
        <p:nvPic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9AA5109-E5AE-4DDB-A415-EE99231AC15A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cf0344c767746fd"/>
          <a:stretch xmlns:a="http://schemas.openxmlformats.org/drawingml/2006/main"/>
        </p:blipFill>
        <p:spPr>
          <a:xfrm xmlns:a="http://schemas.openxmlformats.org/drawingml/2006/main">
            <a:off x="5220699" y="2466975"/>
            <a:ext cx="1845853" cy="1285875"/>
          </a:xfrm>
          <a:prstGeom xmlns:a="http://schemas.openxmlformats.org/drawingml/2006/main" prst="rect">
            <a:avLst/>
          </a:prstGeom>
        </p:spPr>
      </p:pic>
      <p:pic>
        <p:nvPic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114B48A-7242-439E-980B-7C03C925366F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7a2b4b9f1a14e15"/>
          <a:stretch xmlns:a="http://schemas.openxmlformats.org/drawingml/2006/main"/>
        </p:blipFill>
        <p:spPr>
          <a:xfrm xmlns:a="http://schemas.openxmlformats.org/drawingml/2006/main">
            <a:off x="5220699" y="4276725"/>
            <a:ext cx="1845853" cy="1285875"/>
          </a:xfrm>
          <a:prstGeom xmlns:a="http://schemas.openxmlformats.org/drawingml/2006/main" prst="rect">
            <a:avLst/>
          </a:prstGeom>
        </p:spPr>
      </p:pic>
      <p:sp>
        <p:nvSpPr>
          <p:cNvPr id="15" name="灌木较连续&#10;出现明显凹口">
            <a:extLst xmlns:a="http://schemas.openxmlformats.org/drawingml/2006/main">
              <a:ext uri="{FF2B5EF4-FFF2-40B4-BE49-F238E27FC236}">
                <a16:creationId xmlns:a16="http://schemas.microsoft.com/office/drawing/2014/main" id="{F69D9265-0340-4D55-AFA4-0E06FBAFAB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05400" y="5810250"/>
            <a:ext cx="21145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725" b="0">
                <a:solidFill>
                  <a:srgbClr val="566A6F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1725" b="0">
                <a:solidFill>
                  <a:srgbClr val="566A6F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1725" b="0">
                <a:solidFill>
                  <a:srgbClr val="566A6F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1725" b="0">
                <a:solidFill>
                  <a:srgbClr val="566A6F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1725" b="0">
                <a:solidFill>
                  <a:srgbClr val="566A6F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1725" b="0">
                <a:solidFill>
                  <a:srgbClr val="566A6F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1725" b="0">
                <a:solidFill>
                  <a:srgbClr val="566A6F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1725" b="0">
                <a:solidFill>
                  <a:srgbClr val="566A6F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1725" b="0">
                <a:solidFill>
                  <a:srgbClr val="566A6F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1725" b="0">
                <a:solidFill>
                  <a:srgbClr val="566A6F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defRPr sz="1725" b="0">
                <a:solidFill>
                  <a:srgbClr val="566A6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0">
                <a:solidFill>
                  <a:srgbClr val="566A6F"/>
                </a:solidFill>
                <a:latin typeface="Microsoft YaHei"/>
                <a:ea typeface="Microsoft YaHei"/>
                <a:cs typeface="Microsoft YaHei"/>
              </a:rPr>
              <a:t>灌木较连续</a:t>
            </a:r>
          </a:p>
          <a:p xmlns:a="http://schemas.openxmlformats.org/drawingml/2006/main">
            <a:pPr algn="l">
              <a:defRPr sz="1725" b="0">
                <a:solidFill>
                  <a:srgbClr val="566A6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0">
                <a:solidFill>
                  <a:srgbClr val="566A6F"/>
                </a:solidFill>
                <a:latin typeface="Microsoft YaHei"/>
                <a:ea typeface="Microsoft YaHei"/>
                <a:cs typeface="Microsoft YaHei"/>
              </a:rPr>
              <a:t>出现明显凹口</a:t>
            </a:r>
          </a:p>
        </p:txBody>
      </p:sp>
      <p:sp>
        <p:nvSpPr>
          <p:cNvPr id="16" name="09  左侧地面斑点">
            <a:extLst xmlns:a="http://schemas.openxmlformats.org/drawingml/2006/main">
              <a:ext uri="{FF2B5EF4-FFF2-40B4-BE49-F238E27FC236}">
                <a16:creationId xmlns:a16="http://schemas.microsoft.com/office/drawing/2014/main" id="{787F343A-1481-44BA-B3DC-86D9E0FED9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91400" y="1457325"/>
            <a:ext cx="211455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025" b="1">
                <a:solidFill>
                  <a:srgbClr val="17343C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2025" b="1">
                <a:solidFill>
                  <a:srgbClr val="17343C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2025" b="1">
                <a:solidFill>
                  <a:srgbClr val="17343C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2025" b="1">
                <a:solidFill>
                  <a:srgbClr val="17343C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2025" b="1">
                <a:solidFill>
                  <a:srgbClr val="17343C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2025" b="1">
                <a:solidFill>
                  <a:srgbClr val="17343C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2025" b="1">
                <a:solidFill>
                  <a:srgbClr val="17343C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2025" b="1">
                <a:solidFill>
                  <a:srgbClr val="17343C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2025" b="1">
                <a:solidFill>
                  <a:srgbClr val="17343C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2025" b="1">
                <a:solidFill>
                  <a:srgbClr val="17343C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defRPr sz="2025" b="1">
                <a:solidFill>
                  <a:srgbClr val="17343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1">
                <a:solidFill>
                  <a:srgbClr val="17343C"/>
                </a:solidFill>
                <a:latin typeface="Microsoft YaHei"/>
                <a:ea typeface="Microsoft YaHei"/>
                <a:cs typeface="Microsoft YaHei"/>
              </a:rPr>
              <a:t>09  左侧地面斑点</a:t>
            </a:r>
          </a:p>
        </p:txBody>
      </p:sp>
      <p:pic>
        <p:nvPic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06E2F26-902E-4A3B-9056-62FDC55796C1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00fa3716ebb4ac0"/>
          <a:stretch xmlns:a="http://schemas.openxmlformats.org/drawingml/2006/main"/>
        </p:blipFill>
        <p:spPr>
          <a:xfrm xmlns:a="http://schemas.openxmlformats.org/drawingml/2006/main">
            <a:off x="7715250" y="2466975"/>
            <a:ext cx="1428750" cy="1285875"/>
          </a:xfrm>
          <a:prstGeom xmlns:a="http://schemas.openxmlformats.org/drawingml/2006/main" prst="rect">
            <a:avLst/>
          </a:prstGeom>
        </p:spPr>
      </p:pic>
      <p:pic>
        <p:nvPic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DD0FFA8-DD5C-4D24-8859-8EB140ADD82A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4e4aaecfa16408c"/>
          <a:stretch xmlns:a="http://schemas.openxmlformats.org/drawingml/2006/main"/>
        </p:blipFill>
        <p:spPr>
          <a:xfrm xmlns:a="http://schemas.openxmlformats.org/drawingml/2006/main">
            <a:off x="7715250" y="4276725"/>
            <a:ext cx="1428750" cy="1285875"/>
          </a:xfrm>
          <a:prstGeom xmlns:a="http://schemas.openxmlformats.org/drawingml/2006/main" prst="rect">
            <a:avLst/>
          </a:prstGeom>
        </p:spPr>
      </p:pic>
      <p:sp>
        <p:nvSpPr>
          <p:cNvPr id="19" name="两个地面斑点&#10;仅剩一个斑点">
            <a:extLst xmlns:a="http://schemas.openxmlformats.org/drawingml/2006/main">
              <a:ext uri="{FF2B5EF4-FFF2-40B4-BE49-F238E27FC236}">
                <a16:creationId xmlns:a16="http://schemas.microsoft.com/office/drawing/2014/main" id="{57706792-2992-42A4-BD22-4CA90ED204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91400" y="5810250"/>
            <a:ext cx="21145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725" b="0">
                <a:solidFill>
                  <a:srgbClr val="566A6F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1725" b="0">
                <a:solidFill>
                  <a:srgbClr val="566A6F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1725" b="0">
                <a:solidFill>
                  <a:srgbClr val="566A6F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1725" b="0">
                <a:solidFill>
                  <a:srgbClr val="566A6F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1725" b="0">
                <a:solidFill>
                  <a:srgbClr val="566A6F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1725" b="0">
                <a:solidFill>
                  <a:srgbClr val="566A6F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1725" b="0">
                <a:solidFill>
                  <a:srgbClr val="566A6F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1725" b="0">
                <a:solidFill>
                  <a:srgbClr val="566A6F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1725" b="0">
                <a:solidFill>
                  <a:srgbClr val="566A6F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1725" b="0">
                <a:solidFill>
                  <a:srgbClr val="566A6F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defRPr sz="1725" b="0">
                <a:solidFill>
                  <a:srgbClr val="566A6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0">
                <a:solidFill>
                  <a:srgbClr val="566A6F"/>
                </a:solidFill>
                <a:latin typeface="Microsoft YaHei"/>
                <a:ea typeface="Microsoft YaHei"/>
                <a:cs typeface="Microsoft YaHei"/>
              </a:rPr>
              <a:t>两个地面斑点</a:t>
            </a:r>
          </a:p>
          <a:p xmlns:a="http://schemas.openxmlformats.org/drawingml/2006/main">
            <a:pPr algn="l">
              <a:defRPr sz="1725" b="0">
                <a:solidFill>
                  <a:srgbClr val="566A6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0">
                <a:solidFill>
                  <a:srgbClr val="566A6F"/>
                </a:solidFill>
                <a:latin typeface="Microsoft YaHei"/>
                <a:ea typeface="Microsoft YaHei"/>
                <a:cs typeface="Microsoft YaHei"/>
              </a:rPr>
              <a:t>仅剩一个斑点</a:t>
            </a:r>
          </a:p>
        </p:txBody>
      </p:sp>
      <p:sp>
        <p:nvSpPr>
          <p:cNvPr id="20" name="10  下方紫色小花">
            <a:extLst xmlns:a="http://schemas.openxmlformats.org/drawingml/2006/main">
              <a:ext uri="{FF2B5EF4-FFF2-40B4-BE49-F238E27FC236}">
                <a16:creationId xmlns:a16="http://schemas.microsoft.com/office/drawing/2014/main" id="{7E142E98-3966-4B25-BD90-DDAEDE2481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77400" y="1457325"/>
            <a:ext cx="211455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025" b="1">
                <a:solidFill>
                  <a:srgbClr val="17343C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2025" b="1">
                <a:solidFill>
                  <a:srgbClr val="17343C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2025" b="1">
                <a:solidFill>
                  <a:srgbClr val="17343C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2025" b="1">
                <a:solidFill>
                  <a:srgbClr val="17343C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2025" b="1">
                <a:solidFill>
                  <a:srgbClr val="17343C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2025" b="1">
                <a:solidFill>
                  <a:srgbClr val="17343C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2025" b="1">
                <a:solidFill>
                  <a:srgbClr val="17343C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2025" b="1">
                <a:solidFill>
                  <a:srgbClr val="17343C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2025" b="1">
                <a:solidFill>
                  <a:srgbClr val="17343C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2025" b="1">
                <a:solidFill>
                  <a:srgbClr val="17343C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defRPr sz="2025" b="1">
                <a:solidFill>
                  <a:srgbClr val="17343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1">
                <a:solidFill>
                  <a:srgbClr val="17343C"/>
                </a:solidFill>
                <a:latin typeface="Microsoft YaHei"/>
                <a:ea typeface="Microsoft YaHei"/>
                <a:cs typeface="Microsoft YaHei"/>
              </a:rPr>
              <a:t>10  下方紫色小花</a:t>
            </a:r>
          </a:p>
        </p:txBody>
      </p:sp>
      <p:pic>
        <p:nvPic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C495D31-94B2-41D9-97F4-6C35256B9D3C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0dabdc9e6074364"/>
          <a:stretch xmlns:a="http://schemas.openxmlformats.org/drawingml/2006/main"/>
        </p:blipFill>
        <p:spPr>
          <a:xfrm xmlns:a="http://schemas.openxmlformats.org/drawingml/2006/main">
            <a:off x="10001250" y="2466975"/>
            <a:ext cx="1428750" cy="1285875"/>
          </a:xfrm>
          <a:prstGeom xmlns:a="http://schemas.openxmlformats.org/drawingml/2006/main" prst="rect">
            <a:avLst/>
          </a:prstGeom>
        </p:spPr>
      </p:pic>
      <p:pic>
        <p:nvPic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CB688850-FBD7-44DE-A270-3F55C3BD3F28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c422b8f0b184bb8"/>
          <a:stretch xmlns:a="http://schemas.openxmlformats.org/drawingml/2006/main"/>
        </p:blipFill>
        <p:spPr>
          <a:xfrm xmlns:a="http://schemas.openxmlformats.org/drawingml/2006/main">
            <a:off x="10001250" y="4276725"/>
            <a:ext cx="1428750" cy="1285875"/>
          </a:xfrm>
          <a:prstGeom xmlns:a="http://schemas.openxmlformats.org/drawingml/2006/main" prst="rect">
            <a:avLst/>
          </a:prstGeom>
        </p:spPr>
      </p:pic>
      <p:sp>
        <p:nvSpPr>
          <p:cNvPr id="23" name="有紫色小花&#10;小花消失">
            <a:extLst xmlns:a="http://schemas.openxmlformats.org/drawingml/2006/main">
              <a:ext uri="{FF2B5EF4-FFF2-40B4-BE49-F238E27FC236}">
                <a16:creationId xmlns:a16="http://schemas.microsoft.com/office/drawing/2014/main" id="{1FB2AE43-7EC6-42C1-8576-E3EF3864D3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77400" y="5810250"/>
            <a:ext cx="21145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725" b="0">
                <a:solidFill>
                  <a:srgbClr val="566A6F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1725" b="0">
                <a:solidFill>
                  <a:srgbClr val="566A6F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1725" b="0">
                <a:solidFill>
                  <a:srgbClr val="566A6F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1725" b="0">
                <a:solidFill>
                  <a:srgbClr val="566A6F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1725" b="0">
                <a:solidFill>
                  <a:srgbClr val="566A6F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1725" b="0">
                <a:solidFill>
                  <a:srgbClr val="566A6F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1725" b="0">
                <a:solidFill>
                  <a:srgbClr val="566A6F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1725" b="0">
                <a:solidFill>
                  <a:srgbClr val="566A6F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1725" b="0">
                <a:solidFill>
                  <a:srgbClr val="566A6F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1725" b="0">
                <a:solidFill>
                  <a:srgbClr val="566A6F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defRPr sz="1725" b="0">
                <a:solidFill>
                  <a:srgbClr val="566A6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0">
                <a:solidFill>
                  <a:srgbClr val="566A6F"/>
                </a:solidFill>
                <a:latin typeface="Microsoft YaHei"/>
                <a:ea typeface="Microsoft YaHei"/>
                <a:cs typeface="Microsoft YaHei"/>
              </a:rPr>
              <a:t>有紫色小花</a:t>
            </a:r>
          </a:p>
          <a:p xmlns:a="http://schemas.openxmlformats.org/drawingml/2006/main">
            <a:pPr algn="l">
              <a:defRPr sz="1725" b="0">
                <a:solidFill>
                  <a:srgbClr val="566A6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0">
                <a:solidFill>
                  <a:srgbClr val="566A6F"/>
                </a:solidFill>
                <a:latin typeface="Microsoft YaHei"/>
                <a:ea typeface="Microsoft YaHei"/>
                <a:cs typeface="Microsoft YaHei"/>
              </a:rPr>
              <a:t>小花消失</a:t>
            </a:r>
          </a:p>
        </p:txBody>
      </p:sp>
    </p:spTree>
    <p:extLst>
      <p:ext uri="{BB962C8B-B14F-4D97-AF65-F5344CB8AC3E}">
        <p14:creationId xmlns:p14="http://schemas.microsoft.com/office/powerpoint/2010/main" val="757622043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5F4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4" name="动物身上的 5 处差异">
            <a:extLst xmlns:a="http://schemas.openxmlformats.org/drawingml/2006/main">
              <a:ext uri="{FF2B5EF4-FFF2-40B4-BE49-F238E27FC236}">
                <a16:creationId xmlns:a16="http://schemas.microsoft.com/office/drawing/2014/main" id="{37619827-EB9A-4335-9555-C691B9E7E8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400050"/>
            <a:ext cx="111252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150" b="1">
                <a:solidFill>
                  <a:srgbClr val="17343C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3150" b="1">
                <a:solidFill>
                  <a:srgbClr val="17343C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3150" b="1">
                <a:solidFill>
                  <a:srgbClr val="17343C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3150" b="1">
                <a:solidFill>
                  <a:srgbClr val="17343C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3150" b="1">
                <a:solidFill>
                  <a:srgbClr val="17343C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3150" b="1">
                <a:solidFill>
                  <a:srgbClr val="17343C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3150" b="1">
                <a:solidFill>
                  <a:srgbClr val="17343C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3150" b="1">
                <a:solidFill>
                  <a:srgbClr val="17343C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3150" b="1">
                <a:solidFill>
                  <a:srgbClr val="17343C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3150" b="1">
                <a:solidFill>
                  <a:srgbClr val="17343C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defRPr sz="3150" b="1">
                <a:solidFill>
                  <a:srgbClr val="17343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150" b="1">
                <a:solidFill>
                  <a:srgbClr val="17343C"/>
                </a:solidFill>
                <a:latin typeface="Microsoft YaHei"/>
                <a:ea typeface="Microsoft YaHei"/>
                <a:cs typeface="Microsoft YaHei"/>
              </a:rPr>
              <a:t>动物身上的 5 处差异</a:t>
            </a:r>
          </a:p>
        </p:txBody>
      </p:sp>
      <p:sp>
        <p:nvSpPr>
          <p:cNvPr id="2" name="10">
            <a:extLst xmlns:a="http://schemas.openxmlformats.org/drawingml/2006/main">
              <a:ext uri="{FF2B5EF4-FFF2-40B4-BE49-F238E27FC236}">
                <a16:creationId xmlns:a16="http://schemas.microsoft.com/office/drawing/2014/main" id="{FAE3E35A-63C8-4A5E-83D9-F43C4F3925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6343650"/>
            <a:ext cx="4286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350" b="0">
                <a:solidFill>
                  <a:srgbClr val="566A6F"/>
                </a:solidFill>
                <a:latin typeface="Microsoft YaHei"/>
                <a:ea typeface="Microsoft YaHei"/>
                <a:cs typeface="Microsoft YaHei"/>
              </a:defRPr>
            </a:defPPr>
            <a:lvl1pPr algn="r">
              <a:defRPr sz="1350" b="0">
                <a:solidFill>
                  <a:srgbClr val="566A6F"/>
                </a:solidFill>
                <a:latin typeface="Microsoft YaHei"/>
                <a:ea typeface="Microsoft YaHei"/>
                <a:cs typeface="Microsoft YaHei"/>
              </a:defRPr>
            </a:lvl1pPr>
            <a:lvl2pPr algn="r">
              <a:defRPr sz="1350" b="0">
                <a:solidFill>
                  <a:srgbClr val="566A6F"/>
                </a:solidFill>
                <a:latin typeface="Microsoft YaHei"/>
                <a:ea typeface="Microsoft YaHei"/>
                <a:cs typeface="Microsoft YaHei"/>
              </a:defRPr>
            </a:lvl2pPr>
            <a:lvl3pPr algn="r">
              <a:defRPr sz="1350" b="0">
                <a:solidFill>
                  <a:srgbClr val="566A6F"/>
                </a:solidFill>
                <a:latin typeface="Microsoft YaHei"/>
                <a:ea typeface="Microsoft YaHei"/>
                <a:cs typeface="Microsoft YaHei"/>
              </a:defRPr>
            </a:lvl3pPr>
            <a:lvl4pPr algn="r">
              <a:defRPr sz="1350" b="0">
                <a:solidFill>
                  <a:srgbClr val="566A6F"/>
                </a:solidFill>
                <a:latin typeface="Microsoft YaHei"/>
                <a:ea typeface="Microsoft YaHei"/>
                <a:cs typeface="Microsoft YaHei"/>
              </a:defRPr>
            </a:lvl4pPr>
            <a:lvl5pPr algn="r">
              <a:defRPr sz="1350" b="0">
                <a:solidFill>
                  <a:srgbClr val="566A6F"/>
                </a:solidFill>
                <a:latin typeface="Microsoft YaHei"/>
                <a:ea typeface="Microsoft YaHei"/>
                <a:cs typeface="Microsoft YaHei"/>
              </a:defRPr>
            </a:lvl5pPr>
            <a:lvl6pPr algn="r">
              <a:defRPr sz="1350" b="0">
                <a:solidFill>
                  <a:srgbClr val="566A6F"/>
                </a:solidFill>
                <a:latin typeface="Microsoft YaHei"/>
                <a:ea typeface="Microsoft YaHei"/>
                <a:cs typeface="Microsoft YaHei"/>
              </a:defRPr>
            </a:lvl6pPr>
            <a:lvl7pPr algn="r">
              <a:defRPr sz="1350" b="0">
                <a:solidFill>
                  <a:srgbClr val="566A6F"/>
                </a:solidFill>
                <a:latin typeface="Microsoft YaHei"/>
                <a:ea typeface="Microsoft YaHei"/>
                <a:cs typeface="Microsoft YaHei"/>
              </a:defRPr>
            </a:lvl7pPr>
            <a:lvl8pPr algn="r">
              <a:defRPr sz="1350" b="0">
                <a:solidFill>
                  <a:srgbClr val="566A6F"/>
                </a:solidFill>
                <a:latin typeface="Microsoft YaHei"/>
                <a:ea typeface="Microsoft YaHei"/>
                <a:cs typeface="Microsoft YaHei"/>
              </a:defRPr>
            </a:lvl8pPr>
            <a:lvl9pPr algn="r">
              <a:defRPr sz="1350" b="0">
                <a:solidFill>
                  <a:srgbClr val="566A6F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r">
              <a:defRPr sz="1350" b="0">
                <a:solidFill>
                  <a:srgbClr val="566A6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566A6F"/>
                </a:solidFill>
                <a:latin typeface="Microsoft YaHei"/>
                <a:ea typeface="Microsoft YaHei"/>
                <a:cs typeface="Microsoft YaHei"/>
              </a:rPr>
              <a:t>10</a:t>
            </a:r>
          </a:p>
        </p:txBody>
      </p:sp>
      <p:sp>
        <p:nvSpPr>
          <p:cNvPr id="3" name="上排：A 上图　下排：B 下图">
            <a:extLst xmlns:a="http://schemas.openxmlformats.org/drawingml/2006/main">
              <a:ext uri="{FF2B5EF4-FFF2-40B4-BE49-F238E27FC236}">
                <a16:creationId xmlns:a16="http://schemas.microsoft.com/office/drawing/2014/main" id="{20E873E2-C52D-49EC-BB9A-2E8C8B47DF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028700"/>
            <a:ext cx="11096625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725" b="0">
                <a:solidFill>
                  <a:srgbClr val="566A6F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1725" b="0">
                <a:solidFill>
                  <a:srgbClr val="566A6F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1725" b="0">
                <a:solidFill>
                  <a:srgbClr val="566A6F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1725" b="0">
                <a:solidFill>
                  <a:srgbClr val="566A6F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1725" b="0">
                <a:solidFill>
                  <a:srgbClr val="566A6F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1725" b="0">
                <a:solidFill>
                  <a:srgbClr val="566A6F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1725" b="0">
                <a:solidFill>
                  <a:srgbClr val="566A6F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1725" b="0">
                <a:solidFill>
                  <a:srgbClr val="566A6F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1725" b="0">
                <a:solidFill>
                  <a:srgbClr val="566A6F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1725" b="0">
                <a:solidFill>
                  <a:srgbClr val="566A6F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defRPr sz="1725" b="0">
                <a:solidFill>
                  <a:srgbClr val="566A6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0">
                <a:solidFill>
                  <a:srgbClr val="566A6F"/>
                </a:solidFill>
                <a:latin typeface="Microsoft YaHei"/>
                <a:ea typeface="Microsoft YaHei"/>
                <a:cs typeface="Microsoft YaHei"/>
              </a:rPr>
              <a:t>上排：A 上图　下排：B 下图</a:t>
            </a:r>
          </a:p>
        </p:txBody>
      </p:sp>
      <p:sp>
        <p:nvSpPr>
          <p:cNvPr id="4" name="02  鹿角方向">
            <a:extLst xmlns:a="http://schemas.openxmlformats.org/drawingml/2006/main">
              <a:ext uri="{FF2B5EF4-FFF2-40B4-BE49-F238E27FC236}">
                <a16:creationId xmlns:a16="http://schemas.microsoft.com/office/drawing/2014/main" id="{711EF273-B22A-4A6A-89CE-EA7EAC4C3D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457325"/>
            <a:ext cx="211455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025" b="1">
                <a:solidFill>
                  <a:srgbClr val="17343C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2025" b="1">
                <a:solidFill>
                  <a:srgbClr val="17343C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2025" b="1">
                <a:solidFill>
                  <a:srgbClr val="17343C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2025" b="1">
                <a:solidFill>
                  <a:srgbClr val="17343C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2025" b="1">
                <a:solidFill>
                  <a:srgbClr val="17343C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2025" b="1">
                <a:solidFill>
                  <a:srgbClr val="17343C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2025" b="1">
                <a:solidFill>
                  <a:srgbClr val="17343C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2025" b="1">
                <a:solidFill>
                  <a:srgbClr val="17343C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2025" b="1">
                <a:solidFill>
                  <a:srgbClr val="17343C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2025" b="1">
                <a:solidFill>
                  <a:srgbClr val="17343C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defRPr sz="2025" b="1">
                <a:solidFill>
                  <a:srgbClr val="17343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1">
                <a:solidFill>
                  <a:srgbClr val="17343C"/>
                </a:solidFill>
                <a:latin typeface="Microsoft YaHei"/>
                <a:ea typeface="Microsoft YaHei"/>
                <a:cs typeface="Microsoft YaHei"/>
              </a:rPr>
              <a:t>02  鹿角方向</a:t>
            </a:r>
          </a:p>
        </p:txBody>
      </p:sp>
      <p:pic>
        <p:nvPic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83315FC-FE79-4122-9C30-E72002429D3C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34b81bcf6a34f0b"/>
          <a:stretch xmlns:a="http://schemas.openxmlformats.org/drawingml/2006/main"/>
        </p:blipFill>
        <p:spPr>
          <a:xfrm xmlns:a="http://schemas.openxmlformats.org/drawingml/2006/main">
            <a:off x="955702" y="2466975"/>
            <a:ext cx="1231847" cy="1285875"/>
          </a:xfrm>
          <a:prstGeom xmlns:a="http://schemas.openxmlformats.org/drawingml/2006/main" prst="rect">
            <a:avLst/>
          </a:prstGeom>
        </p:spPr>
      </p:pic>
      <p:pic>
        <p:nvPic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4BE35DA-C2AA-45D9-A3A2-BD69B3F4CE70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f7f74f819b441d9"/>
          <a:stretch xmlns:a="http://schemas.openxmlformats.org/drawingml/2006/main"/>
        </p:blipFill>
        <p:spPr>
          <a:xfrm xmlns:a="http://schemas.openxmlformats.org/drawingml/2006/main">
            <a:off x="955702" y="4276725"/>
            <a:ext cx="1231847" cy="1285875"/>
          </a:xfrm>
          <a:prstGeom xmlns:a="http://schemas.openxmlformats.org/drawingml/2006/main" prst="rect">
            <a:avLst/>
          </a:prstGeom>
        </p:spPr>
      </p:pic>
      <p:sp>
        <p:nvSpPr>
          <p:cNvPr id="7" name="右侧鹿角向外&#10;右侧鹿角向内">
            <a:extLst xmlns:a="http://schemas.openxmlformats.org/drawingml/2006/main">
              <a:ext uri="{FF2B5EF4-FFF2-40B4-BE49-F238E27FC236}">
                <a16:creationId xmlns:a16="http://schemas.microsoft.com/office/drawing/2014/main" id="{73970680-C936-4505-8CFA-47521D460B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810250"/>
            <a:ext cx="21145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725" b="0">
                <a:solidFill>
                  <a:srgbClr val="566A6F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1725" b="0">
                <a:solidFill>
                  <a:srgbClr val="566A6F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1725" b="0">
                <a:solidFill>
                  <a:srgbClr val="566A6F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1725" b="0">
                <a:solidFill>
                  <a:srgbClr val="566A6F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1725" b="0">
                <a:solidFill>
                  <a:srgbClr val="566A6F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1725" b="0">
                <a:solidFill>
                  <a:srgbClr val="566A6F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1725" b="0">
                <a:solidFill>
                  <a:srgbClr val="566A6F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1725" b="0">
                <a:solidFill>
                  <a:srgbClr val="566A6F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1725" b="0">
                <a:solidFill>
                  <a:srgbClr val="566A6F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1725" b="0">
                <a:solidFill>
                  <a:srgbClr val="566A6F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defRPr sz="1725" b="0">
                <a:solidFill>
                  <a:srgbClr val="566A6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0">
                <a:solidFill>
                  <a:srgbClr val="566A6F"/>
                </a:solidFill>
                <a:latin typeface="Microsoft YaHei"/>
                <a:ea typeface="Microsoft YaHei"/>
                <a:cs typeface="Microsoft YaHei"/>
              </a:rPr>
              <a:t>右侧鹿角向外</a:t>
            </a:r>
          </a:p>
          <a:p xmlns:a="http://schemas.openxmlformats.org/drawingml/2006/main">
            <a:pPr algn="l">
              <a:defRPr sz="1725" b="0">
                <a:solidFill>
                  <a:srgbClr val="566A6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0">
                <a:solidFill>
                  <a:srgbClr val="566A6F"/>
                </a:solidFill>
                <a:latin typeface="Microsoft YaHei"/>
                <a:ea typeface="Microsoft YaHei"/>
                <a:cs typeface="Microsoft YaHei"/>
              </a:rPr>
              <a:t>右侧鹿角向内</a:t>
            </a:r>
          </a:p>
        </p:txBody>
      </p:sp>
      <p:sp>
        <p:nvSpPr>
          <p:cNvPr id="8" name="05  兔子门牙">
            <a:extLst xmlns:a="http://schemas.openxmlformats.org/drawingml/2006/main">
              <a:ext uri="{FF2B5EF4-FFF2-40B4-BE49-F238E27FC236}">
                <a16:creationId xmlns:a16="http://schemas.microsoft.com/office/drawing/2014/main" id="{CBC3C990-A85F-4224-9918-254EFEF8DE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19400" y="1457325"/>
            <a:ext cx="211455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025" b="1">
                <a:solidFill>
                  <a:srgbClr val="17343C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2025" b="1">
                <a:solidFill>
                  <a:srgbClr val="17343C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2025" b="1">
                <a:solidFill>
                  <a:srgbClr val="17343C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2025" b="1">
                <a:solidFill>
                  <a:srgbClr val="17343C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2025" b="1">
                <a:solidFill>
                  <a:srgbClr val="17343C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2025" b="1">
                <a:solidFill>
                  <a:srgbClr val="17343C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2025" b="1">
                <a:solidFill>
                  <a:srgbClr val="17343C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2025" b="1">
                <a:solidFill>
                  <a:srgbClr val="17343C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2025" b="1">
                <a:solidFill>
                  <a:srgbClr val="17343C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2025" b="1">
                <a:solidFill>
                  <a:srgbClr val="17343C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defRPr sz="2025" b="1">
                <a:solidFill>
                  <a:srgbClr val="17343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1">
                <a:solidFill>
                  <a:srgbClr val="17343C"/>
                </a:solidFill>
                <a:latin typeface="Microsoft YaHei"/>
                <a:ea typeface="Microsoft YaHei"/>
                <a:cs typeface="Microsoft YaHei"/>
              </a:rPr>
              <a:t>05  兔子门牙</a:t>
            </a:r>
          </a:p>
        </p:txBody>
      </p:sp>
      <p:pic>
        <p:nvPic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B2DA3A8-8228-40B6-B642-E669BB91C672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7bb8a2c31534e90"/>
          <a:stretch xmlns:a="http://schemas.openxmlformats.org/drawingml/2006/main"/>
        </p:blipFill>
        <p:spPr>
          <a:xfrm xmlns:a="http://schemas.openxmlformats.org/drawingml/2006/main">
            <a:off x="3143250" y="2466975"/>
            <a:ext cx="1428750" cy="1285875"/>
          </a:xfrm>
          <a:prstGeom xmlns:a="http://schemas.openxmlformats.org/drawingml/2006/main" prst="rect">
            <a:avLst/>
          </a:prstGeom>
        </p:spPr>
      </p:pic>
      <p:pic>
        <p:nvPic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7DF7167-5A80-4F7A-9697-AEC0A4BD7C8B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8551de2caf94fae"/>
          <a:stretch xmlns:a="http://schemas.openxmlformats.org/drawingml/2006/main"/>
        </p:blipFill>
        <p:spPr>
          <a:xfrm xmlns:a="http://schemas.openxmlformats.org/drawingml/2006/main">
            <a:off x="3143250" y="4276725"/>
            <a:ext cx="1428750" cy="1285875"/>
          </a:xfrm>
          <a:prstGeom xmlns:a="http://schemas.openxmlformats.org/drawingml/2006/main" prst="rect">
            <a:avLst/>
          </a:prstGeom>
        </p:spPr>
      </p:pic>
      <p:sp>
        <p:nvSpPr>
          <p:cNvPr id="11" name="可见白色门牙&#10;门牙消失">
            <a:extLst xmlns:a="http://schemas.openxmlformats.org/drawingml/2006/main">
              <a:ext uri="{FF2B5EF4-FFF2-40B4-BE49-F238E27FC236}">
                <a16:creationId xmlns:a16="http://schemas.microsoft.com/office/drawing/2014/main" id="{2A291EAD-39ED-4490-9099-7C8CB3F710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19400" y="5810250"/>
            <a:ext cx="21145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725" b="0">
                <a:solidFill>
                  <a:srgbClr val="566A6F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1725" b="0">
                <a:solidFill>
                  <a:srgbClr val="566A6F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1725" b="0">
                <a:solidFill>
                  <a:srgbClr val="566A6F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1725" b="0">
                <a:solidFill>
                  <a:srgbClr val="566A6F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1725" b="0">
                <a:solidFill>
                  <a:srgbClr val="566A6F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1725" b="0">
                <a:solidFill>
                  <a:srgbClr val="566A6F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1725" b="0">
                <a:solidFill>
                  <a:srgbClr val="566A6F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1725" b="0">
                <a:solidFill>
                  <a:srgbClr val="566A6F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1725" b="0">
                <a:solidFill>
                  <a:srgbClr val="566A6F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1725" b="0">
                <a:solidFill>
                  <a:srgbClr val="566A6F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defRPr sz="1725" b="0">
                <a:solidFill>
                  <a:srgbClr val="566A6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0">
                <a:solidFill>
                  <a:srgbClr val="566A6F"/>
                </a:solidFill>
                <a:latin typeface="Microsoft YaHei"/>
                <a:ea typeface="Microsoft YaHei"/>
                <a:cs typeface="Microsoft YaHei"/>
              </a:rPr>
              <a:t>可见白色门牙</a:t>
            </a:r>
          </a:p>
          <a:p xmlns:a="http://schemas.openxmlformats.org/drawingml/2006/main">
            <a:pPr algn="l">
              <a:defRPr sz="1725" b="0">
                <a:solidFill>
                  <a:srgbClr val="566A6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0">
                <a:solidFill>
                  <a:srgbClr val="566A6F"/>
                </a:solidFill>
                <a:latin typeface="Microsoft YaHei"/>
                <a:ea typeface="Microsoft YaHei"/>
                <a:cs typeface="Microsoft YaHei"/>
              </a:rPr>
              <a:t>门牙消失</a:t>
            </a:r>
          </a:p>
        </p:txBody>
      </p:sp>
      <p:sp>
        <p:nvSpPr>
          <p:cNvPr id="12" name="06  兔耳内侧黑线">
            <a:extLst xmlns:a="http://schemas.openxmlformats.org/drawingml/2006/main">
              <a:ext uri="{FF2B5EF4-FFF2-40B4-BE49-F238E27FC236}">
                <a16:creationId xmlns:a16="http://schemas.microsoft.com/office/drawing/2014/main" id="{11938E00-F427-4F85-8C28-19AD2656E6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05400" y="1457325"/>
            <a:ext cx="211455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025" b="1">
                <a:solidFill>
                  <a:srgbClr val="17343C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2025" b="1">
                <a:solidFill>
                  <a:srgbClr val="17343C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2025" b="1">
                <a:solidFill>
                  <a:srgbClr val="17343C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2025" b="1">
                <a:solidFill>
                  <a:srgbClr val="17343C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2025" b="1">
                <a:solidFill>
                  <a:srgbClr val="17343C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2025" b="1">
                <a:solidFill>
                  <a:srgbClr val="17343C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2025" b="1">
                <a:solidFill>
                  <a:srgbClr val="17343C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2025" b="1">
                <a:solidFill>
                  <a:srgbClr val="17343C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2025" b="1">
                <a:solidFill>
                  <a:srgbClr val="17343C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2025" b="1">
                <a:solidFill>
                  <a:srgbClr val="17343C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defRPr sz="2025" b="1">
                <a:solidFill>
                  <a:srgbClr val="17343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1">
                <a:solidFill>
                  <a:srgbClr val="17343C"/>
                </a:solidFill>
                <a:latin typeface="Microsoft YaHei"/>
                <a:ea typeface="Microsoft YaHei"/>
                <a:cs typeface="Microsoft YaHei"/>
              </a:rPr>
              <a:t>06  兔耳内侧黑线</a:t>
            </a:r>
          </a:p>
        </p:txBody>
      </p:sp>
      <p:pic>
        <p:nvPic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1CEADDF-0AFB-491B-9F68-67357CB90A04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221053269ee4e5e"/>
          <a:stretch xmlns:a="http://schemas.openxmlformats.org/drawingml/2006/main"/>
        </p:blipFill>
        <p:spPr>
          <a:xfrm xmlns:a="http://schemas.openxmlformats.org/drawingml/2006/main">
            <a:off x="5105400" y="2510937"/>
            <a:ext cx="2076450" cy="1197952"/>
          </a:xfrm>
          <a:prstGeom xmlns:a="http://schemas.openxmlformats.org/drawingml/2006/main" prst="rect">
            <a:avLst/>
          </a:prstGeom>
        </p:spPr>
      </p:pic>
      <p:pic>
        <p:nvPic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7BCDD4A-1AF7-479F-B6CF-5095476772E4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5f4ae70d53a49e2"/>
          <a:stretch xmlns:a="http://schemas.openxmlformats.org/drawingml/2006/main"/>
        </p:blipFill>
        <p:spPr>
          <a:xfrm xmlns:a="http://schemas.openxmlformats.org/drawingml/2006/main">
            <a:off x="5105400" y="4320687"/>
            <a:ext cx="2076450" cy="1197952"/>
          </a:xfrm>
          <a:prstGeom xmlns:a="http://schemas.openxmlformats.org/drawingml/2006/main" prst="rect">
            <a:avLst/>
          </a:prstGeom>
        </p:spPr>
      </p:pic>
      <p:sp>
        <p:nvSpPr>
          <p:cNvPr id="15" name="耳朵内侧有黑线&#10;内侧黑线消失">
            <a:extLst xmlns:a="http://schemas.openxmlformats.org/drawingml/2006/main">
              <a:ext uri="{FF2B5EF4-FFF2-40B4-BE49-F238E27FC236}">
                <a16:creationId xmlns:a16="http://schemas.microsoft.com/office/drawing/2014/main" id="{DA52D7E0-1F9A-46C4-82EB-0056C88BC8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05400" y="5810250"/>
            <a:ext cx="21145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725" b="0">
                <a:solidFill>
                  <a:srgbClr val="566A6F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1725" b="0">
                <a:solidFill>
                  <a:srgbClr val="566A6F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1725" b="0">
                <a:solidFill>
                  <a:srgbClr val="566A6F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1725" b="0">
                <a:solidFill>
                  <a:srgbClr val="566A6F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1725" b="0">
                <a:solidFill>
                  <a:srgbClr val="566A6F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1725" b="0">
                <a:solidFill>
                  <a:srgbClr val="566A6F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1725" b="0">
                <a:solidFill>
                  <a:srgbClr val="566A6F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1725" b="0">
                <a:solidFill>
                  <a:srgbClr val="566A6F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1725" b="0">
                <a:solidFill>
                  <a:srgbClr val="566A6F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1725" b="0">
                <a:solidFill>
                  <a:srgbClr val="566A6F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defRPr sz="1725" b="0">
                <a:solidFill>
                  <a:srgbClr val="566A6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0">
                <a:solidFill>
                  <a:srgbClr val="566A6F"/>
                </a:solidFill>
                <a:latin typeface="Microsoft YaHei"/>
                <a:ea typeface="Microsoft YaHei"/>
                <a:cs typeface="Microsoft YaHei"/>
              </a:rPr>
              <a:t>耳朵内侧有黑线</a:t>
            </a:r>
          </a:p>
          <a:p xmlns:a="http://schemas.openxmlformats.org/drawingml/2006/main">
            <a:pPr algn="l">
              <a:defRPr sz="1725" b="0">
                <a:solidFill>
                  <a:srgbClr val="566A6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0">
                <a:solidFill>
                  <a:srgbClr val="566A6F"/>
                </a:solidFill>
                <a:latin typeface="Microsoft YaHei"/>
                <a:ea typeface="Microsoft YaHei"/>
                <a:cs typeface="Microsoft YaHei"/>
              </a:rPr>
              <a:t>内侧黑线消失</a:t>
            </a:r>
          </a:p>
        </p:txBody>
      </p:sp>
      <p:sp>
        <p:nvSpPr>
          <p:cNvPr id="16" name="07  鹿腹白色块">
            <a:extLst xmlns:a="http://schemas.openxmlformats.org/drawingml/2006/main">
              <a:ext uri="{FF2B5EF4-FFF2-40B4-BE49-F238E27FC236}">
                <a16:creationId xmlns:a16="http://schemas.microsoft.com/office/drawing/2014/main" id="{78C1E8F7-2AE1-4D85-B4DA-B66A751418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91400" y="1457325"/>
            <a:ext cx="211455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025" b="1">
                <a:solidFill>
                  <a:srgbClr val="17343C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2025" b="1">
                <a:solidFill>
                  <a:srgbClr val="17343C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2025" b="1">
                <a:solidFill>
                  <a:srgbClr val="17343C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2025" b="1">
                <a:solidFill>
                  <a:srgbClr val="17343C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2025" b="1">
                <a:solidFill>
                  <a:srgbClr val="17343C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2025" b="1">
                <a:solidFill>
                  <a:srgbClr val="17343C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2025" b="1">
                <a:solidFill>
                  <a:srgbClr val="17343C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2025" b="1">
                <a:solidFill>
                  <a:srgbClr val="17343C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2025" b="1">
                <a:solidFill>
                  <a:srgbClr val="17343C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2025" b="1">
                <a:solidFill>
                  <a:srgbClr val="17343C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defRPr sz="2025" b="1">
                <a:solidFill>
                  <a:srgbClr val="17343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1">
                <a:solidFill>
                  <a:srgbClr val="17343C"/>
                </a:solidFill>
                <a:latin typeface="Microsoft YaHei"/>
                <a:ea typeface="Microsoft YaHei"/>
                <a:cs typeface="Microsoft YaHei"/>
              </a:rPr>
              <a:t>07  鹿腹白色块</a:t>
            </a:r>
          </a:p>
        </p:txBody>
      </p:sp>
      <p:pic>
        <p:nvPic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1930475-5077-43C5-8989-39C4E5E2F950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3fff3f407154151"/>
          <a:stretch xmlns:a="http://schemas.openxmlformats.org/drawingml/2006/main"/>
        </p:blipFill>
        <p:spPr>
          <a:xfrm xmlns:a="http://schemas.openxmlformats.org/drawingml/2006/main">
            <a:off x="7769915" y="2466975"/>
            <a:ext cx="1319420" cy="1285875"/>
          </a:xfrm>
          <a:prstGeom xmlns:a="http://schemas.openxmlformats.org/drawingml/2006/main" prst="rect">
            <a:avLst/>
          </a:prstGeom>
        </p:spPr>
      </p:pic>
      <p:pic>
        <p:nvPic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7679257-3E17-4B85-9297-ED2724333912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50d6ffc8dc44d93"/>
          <a:stretch xmlns:a="http://schemas.openxmlformats.org/drawingml/2006/main"/>
        </p:blipFill>
        <p:spPr>
          <a:xfrm xmlns:a="http://schemas.openxmlformats.org/drawingml/2006/main">
            <a:off x="7769915" y="4276725"/>
            <a:ext cx="1319420" cy="1285875"/>
          </a:xfrm>
          <a:prstGeom xmlns:a="http://schemas.openxmlformats.org/drawingml/2006/main" prst="rect">
            <a:avLst/>
          </a:prstGeom>
        </p:spPr>
      </p:pic>
      <p:sp>
        <p:nvSpPr>
          <p:cNvPr id="19" name="白色区域较宽&#10;白色区域变窄">
            <a:extLst xmlns:a="http://schemas.openxmlformats.org/drawingml/2006/main">
              <a:ext uri="{FF2B5EF4-FFF2-40B4-BE49-F238E27FC236}">
                <a16:creationId xmlns:a16="http://schemas.microsoft.com/office/drawing/2014/main" id="{16FF226E-08DE-4868-BA26-3C32920DD1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91400" y="5810250"/>
            <a:ext cx="21145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725" b="0">
                <a:solidFill>
                  <a:srgbClr val="566A6F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1725" b="0">
                <a:solidFill>
                  <a:srgbClr val="566A6F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1725" b="0">
                <a:solidFill>
                  <a:srgbClr val="566A6F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1725" b="0">
                <a:solidFill>
                  <a:srgbClr val="566A6F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1725" b="0">
                <a:solidFill>
                  <a:srgbClr val="566A6F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1725" b="0">
                <a:solidFill>
                  <a:srgbClr val="566A6F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1725" b="0">
                <a:solidFill>
                  <a:srgbClr val="566A6F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1725" b="0">
                <a:solidFill>
                  <a:srgbClr val="566A6F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1725" b="0">
                <a:solidFill>
                  <a:srgbClr val="566A6F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1725" b="0">
                <a:solidFill>
                  <a:srgbClr val="566A6F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defRPr sz="1725" b="0">
                <a:solidFill>
                  <a:srgbClr val="566A6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0">
                <a:solidFill>
                  <a:srgbClr val="566A6F"/>
                </a:solidFill>
                <a:latin typeface="Microsoft YaHei"/>
                <a:ea typeface="Microsoft YaHei"/>
                <a:cs typeface="Microsoft YaHei"/>
              </a:rPr>
              <a:t>白色区域较宽</a:t>
            </a:r>
          </a:p>
          <a:p xmlns:a="http://schemas.openxmlformats.org/drawingml/2006/main">
            <a:pPr algn="l">
              <a:defRPr sz="1725" b="0">
                <a:solidFill>
                  <a:srgbClr val="566A6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0">
                <a:solidFill>
                  <a:srgbClr val="566A6F"/>
                </a:solidFill>
                <a:latin typeface="Microsoft YaHei"/>
                <a:ea typeface="Microsoft YaHei"/>
                <a:cs typeface="Microsoft YaHei"/>
              </a:rPr>
              <a:t>白色区域变窄</a:t>
            </a:r>
          </a:p>
        </p:txBody>
      </p:sp>
      <p:sp>
        <p:nvSpPr>
          <p:cNvPr id="20" name="08  鹿抬起的腿">
            <a:extLst xmlns:a="http://schemas.openxmlformats.org/drawingml/2006/main">
              <a:ext uri="{FF2B5EF4-FFF2-40B4-BE49-F238E27FC236}">
                <a16:creationId xmlns:a16="http://schemas.microsoft.com/office/drawing/2014/main" id="{68DEA9FF-BF8B-47AB-9161-1C5A1AD7D4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77400" y="1457325"/>
            <a:ext cx="211455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025" b="1">
                <a:solidFill>
                  <a:srgbClr val="17343C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2025" b="1">
                <a:solidFill>
                  <a:srgbClr val="17343C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2025" b="1">
                <a:solidFill>
                  <a:srgbClr val="17343C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2025" b="1">
                <a:solidFill>
                  <a:srgbClr val="17343C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2025" b="1">
                <a:solidFill>
                  <a:srgbClr val="17343C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2025" b="1">
                <a:solidFill>
                  <a:srgbClr val="17343C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2025" b="1">
                <a:solidFill>
                  <a:srgbClr val="17343C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2025" b="1">
                <a:solidFill>
                  <a:srgbClr val="17343C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2025" b="1">
                <a:solidFill>
                  <a:srgbClr val="17343C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2025" b="1">
                <a:solidFill>
                  <a:srgbClr val="17343C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defRPr sz="2025" b="1">
                <a:solidFill>
                  <a:srgbClr val="17343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1">
                <a:solidFill>
                  <a:srgbClr val="17343C"/>
                </a:solidFill>
                <a:latin typeface="Microsoft YaHei"/>
                <a:ea typeface="Microsoft YaHei"/>
                <a:cs typeface="Microsoft YaHei"/>
              </a:rPr>
              <a:t>08  鹿抬起的腿</a:t>
            </a:r>
          </a:p>
        </p:txBody>
      </p:sp>
      <p:pic>
        <p:nvPic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73B4DAC-F42A-4C8E-9404-C22B275CB79F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25f7eb0b49c4397"/>
          <a:stretch xmlns:a="http://schemas.openxmlformats.org/drawingml/2006/main"/>
        </p:blipFill>
        <p:spPr>
          <a:xfrm xmlns:a="http://schemas.openxmlformats.org/drawingml/2006/main">
            <a:off x="10337043" y="2466975"/>
            <a:ext cx="757165" cy="1285875"/>
          </a:xfrm>
          <a:prstGeom xmlns:a="http://schemas.openxmlformats.org/drawingml/2006/main" prst="rect">
            <a:avLst/>
          </a:prstGeom>
        </p:spPr>
      </p:pic>
      <p:pic>
        <p:nvPic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8AD5DFD2-5B6C-49BC-976F-D3213A33ADB3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8b7e350167d437e"/>
          <a:stretch xmlns:a="http://schemas.openxmlformats.org/drawingml/2006/main"/>
        </p:blipFill>
        <p:spPr>
          <a:xfrm xmlns:a="http://schemas.openxmlformats.org/drawingml/2006/main">
            <a:off x="10337043" y="4276725"/>
            <a:ext cx="757165" cy="1285875"/>
          </a:xfrm>
          <a:prstGeom xmlns:a="http://schemas.openxmlformats.org/drawingml/2006/main" prst="rect">
            <a:avLst/>
          </a:prstGeom>
        </p:spPr>
      </p:pic>
      <p:sp>
        <p:nvSpPr>
          <p:cNvPr id="23" name="抬起的腿较细&#10;腿部变粗">
            <a:extLst xmlns:a="http://schemas.openxmlformats.org/drawingml/2006/main">
              <a:ext uri="{FF2B5EF4-FFF2-40B4-BE49-F238E27FC236}">
                <a16:creationId xmlns:a16="http://schemas.microsoft.com/office/drawing/2014/main" id="{B93504C8-F3CC-4D5A-875D-057C6F256A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77400" y="5810250"/>
            <a:ext cx="21145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725" b="0">
                <a:solidFill>
                  <a:srgbClr val="566A6F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1725" b="0">
                <a:solidFill>
                  <a:srgbClr val="566A6F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1725" b="0">
                <a:solidFill>
                  <a:srgbClr val="566A6F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1725" b="0">
                <a:solidFill>
                  <a:srgbClr val="566A6F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1725" b="0">
                <a:solidFill>
                  <a:srgbClr val="566A6F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1725" b="0">
                <a:solidFill>
                  <a:srgbClr val="566A6F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1725" b="0">
                <a:solidFill>
                  <a:srgbClr val="566A6F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1725" b="0">
                <a:solidFill>
                  <a:srgbClr val="566A6F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1725" b="0">
                <a:solidFill>
                  <a:srgbClr val="566A6F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1725" b="0">
                <a:solidFill>
                  <a:srgbClr val="566A6F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defRPr sz="1725" b="0">
                <a:solidFill>
                  <a:srgbClr val="566A6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0">
                <a:solidFill>
                  <a:srgbClr val="566A6F"/>
                </a:solidFill>
                <a:latin typeface="Microsoft YaHei"/>
                <a:ea typeface="Microsoft YaHei"/>
                <a:cs typeface="Microsoft YaHei"/>
              </a:rPr>
              <a:t>抬起的腿较细</a:t>
            </a:r>
          </a:p>
          <a:p xmlns:a="http://schemas.openxmlformats.org/drawingml/2006/main">
            <a:pPr algn="l">
              <a:defRPr sz="1725" b="0">
                <a:solidFill>
                  <a:srgbClr val="566A6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0">
                <a:solidFill>
                  <a:srgbClr val="566A6F"/>
                </a:solidFill>
                <a:latin typeface="Microsoft YaHei"/>
                <a:ea typeface="Microsoft YaHei"/>
                <a:cs typeface="Microsoft YaHei"/>
              </a:rPr>
              <a:t>腿部变粗</a:t>
            </a:r>
          </a:p>
        </p:txBody>
      </p:sp>
    </p:spTree>
    <p:extLst>
      <p:ext uri="{BB962C8B-B14F-4D97-AF65-F5344CB8AC3E}">
        <p14:creationId xmlns:p14="http://schemas.microsoft.com/office/powerpoint/2010/main" val="760005226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5F4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参数敏感性与实验核对">
            <a:extLst xmlns:a="http://schemas.openxmlformats.org/drawingml/2006/main">
              <a:ext uri="{FF2B5EF4-FFF2-40B4-BE49-F238E27FC236}">
                <a16:creationId xmlns:a16="http://schemas.microsoft.com/office/drawing/2014/main" id="{25946F23-7FB8-4A39-8F77-FC0A9DAC5A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400050"/>
            <a:ext cx="111252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150" b="1">
                <a:solidFill>
                  <a:srgbClr val="17343C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3150" b="1">
                <a:solidFill>
                  <a:srgbClr val="17343C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3150" b="1">
                <a:solidFill>
                  <a:srgbClr val="17343C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3150" b="1">
                <a:solidFill>
                  <a:srgbClr val="17343C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3150" b="1">
                <a:solidFill>
                  <a:srgbClr val="17343C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3150" b="1">
                <a:solidFill>
                  <a:srgbClr val="17343C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3150" b="1">
                <a:solidFill>
                  <a:srgbClr val="17343C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3150" b="1">
                <a:solidFill>
                  <a:srgbClr val="17343C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3150" b="1">
                <a:solidFill>
                  <a:srgbClr val="17343C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3150" b="1">
                <a:solidFill>
                  <a:srgbClr val="17343C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defRPr sz="3150" b="1">
                <a:solidFill>
                  <a:srgbClr val="17343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150" b="1">
                <a:solidFill>
                  <a:srgbClr val="17343C"/>
                </a:solidFill>
                <a:latin typeface="Microsoft YaHei"/>
                <a:ea typeface="Microsoft YaHei"/>
                <a:cs typeface="Microsoft YaHei"/>
              </a:rPr>
              <a:t>参数敏感性与实验核对</a:t>
            </a:r>
          </a:p>
        </p:txBody>
      </p:sp>
      <p:sp>
        <p:nvSpPr>
          <p:cNvPr id="2" name="11">
            <a:extLst xmlns:a="http://schemas.openxmlformats.org/drawingml/2006/main">
              <a:ext uri="{FF2B5EF4-FFF2-40B4-BE49-F238E27FC236}">
                <a16:creationId xmlns:a16="http://schemas.microsoft.com/office/drawing/2014/main" id="{E8ECAE79-CEB9-45F0-9B02-0474CF96D6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6343650"/>
            <a:ext cx="4286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350" b="0">
                <a:solidFill>
                  <a:srgbClr val="566A6F"/>
                </a:solidFill>
                <a:latin typeface="Microsoft YaHei"/>
                <a:ea typeface="Microsoft YaHei"/>
                <a:cs typeface="Microsoft YaHei"/>
              </a:defRPr>
            </a:defPPr>
            <a:lvl1pPr algn="r">
              <a:defRPr sz="1350" b="0">
                <a:solidFill>
                  <a:srgbClr val="566A6F"/>
                </a:solidFill>
                <a:latin typeface="Microsoft YaHei"/>
                <a:ea typeface="Microsoft YaHei"/>
                <a:cs typeface="Microsoft YaHei"/>
              </a:defRPr>
            </a:lvl1pPr>
            <a:lvl2pPr algn="r">
              <a:defRPr sz="1350" b="0">
                <a:solidFill>
                  <a:srgbClr val="566A6F"/>
                </a:solidFill>
                <a:latin typeface="Microsoft YaHei"/>
                <a:ea typeface="Microsoft YaHei"/>
                <a:cs typeface="Microsoft YaHei"/>
              </a:defRPr>
            </a:lvl2pPr>
            <a:lvl3pPr algn="r">
              <a:defRPr sz="1350" b="0">
                <a:solidFill>
                  <a:srgbClr val="566A6F"/>
                </a:solidFill>
                <a:latin typeface="Microsoft YaHei"/>
                <a:ea typeface="Microsoft YaHei"/>
                <a:cs typeface="Microsoft YaHei"/>
              </a:defRPr>
            </a:lvl3pPr>
            <a:lvl4pPr algn="r">
              <a:defRPr sz="1350" b="0">
                <a:solidFill>
                  <a:srgbClr val="566A6F"/>
                </a:solidFill>
                <a:latin typeface="Microsoft YaHei"/>
                <a:ea typeface="Microsoft YaHei"/>
                <a:cs typeface="Microsoft YaHei"/>
              </a:defRPr>
            </a:lvl4pPr>
            <a:lvl5pPr algn="r">
              <a:defRPr sz="1350" b="0">
                <a:solidFill>
                  <a:srgbClr val="566A6F"/>
                </a:solidFill>
                <a:latin typeface="Microsoft YaHei"/>
                <a:ea typeface="Microsoft YaHei"/>
                <a:cs typeface="Microsoft YaHei"/>
              </a:defRPr>
            </a:lvl5pPr>
            <a:lvl6pPr algn="r">
              <a:defRPr sz="1350" b="0">
                <a:solidFill>
                  <a:srgbClr val="566A6F"/>
                </a:solidFill>
                <a:latin typeface="Microsoft YaHei"/>
                <a:ea typeface="Microsoft YaHei"/>
                <a:cs typeface="Microsoft YaHei"/>
              </a:defRPr>
            </a:lvl6pPr>
            <a:lvl7pPr algn="r">
              <a:defRPr sz="1350" b="0">
                <a:solidFill>
                  <a:srgbClr val="566A6F"/>
                </a:solidFill>
                <a:latin typeface="Microsoft YaHei"/>
                <a:ea typeface="Microsoft YaHei"/>
                <a:cs typeface="Microsoft YaHei"/>
              </a:defRPr>
            </a:lvl7pPr>
            <a:lvl8pPr algn="r">
              <a:defRPr sz="1350" b="0">
                <a:solidFill>
                  <a:srgbClr val="566A6F"/>
                </a:solidFill>
                <a:latin typeface="Microsoft YaHei"/>
                <a:ea typeface="Microsoft YaHei"/>
                <a:cs typeface="Microsoft YaHei"/>
              </a:defRPr>
            </a:lvl8pPr>
            <a:lvl9pPr algn="r">
              <a:defRPr sz="1350" b="0">
                <a:solidFill>
                  <a:srgbClr val="566A6F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r">
              <a:defRPr sz="1350" b="0">
                <a:solidFill>
                  <a:srgbClr val="566A6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566A6F"/>
                </a:solidFill>
                <a:latin typeface="Microsoft YaHei"/>
                <a:ea typeface="Microsoft YaHei"/>
                <a:cs typeface="Microsoft YaHei"/>
              </a:rPr>
              <a:t>11</a:t>
            </a:r>
          </a:p>
        </p:txBody>
      </p:sp>
      <p:graphicFrame>
        <p:nvGraphicFrame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A3293AF-E7B9-4A15-A76A-C6BD7A291947}"/>
              </a:ext>
            </a:extLst>
          </p:cNvPr>
          <p:cNvGraphicFramePr/>
          <p:nvPr/>
        </p:nvGraphicFramePr>
        <p:xfrm>
          <a:off xmlns:a="http://schemas.openxmlformats.org/drawingml/2006/main" x="533400" y="1524000"/>
          <a:ext xmlns:a="http://schemas.openxmlformats.org/drawingml/2006/main" cx="6572250" cy="333375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2095500"/>
                <a:gridCol w="2286000"/>
                <a:gridCol w="2190750"/>
              </a:tblGrid>
              <a:tr h="666750">
                <a:tc>
                  <a:txBody>
                    <a:bodyPr lIns="114300" tIns="114300" rIns="114300" bIns="114300"/>
                    <a:lstStyle/>
                    <a:p>
                      <a:r>
                        <a:rPr sz="1950" b="1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差分阈值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CBD4CF"/>
                      </a:solidFill>
                      <a:prstDash val="solid"/>
                    </a:lnL>
                    <a:lnR w="9525">
                      <a:solidFill>
                        <a:srgbClr val="CBD4CF"/>
                      </a:solidFill>
                      <a:prstDash val="solid"/>
                    </a:lnR>
                    <a:lnT w="9525">
                      <a:solidFill>
                        <a:srgbClr val="CBD4CF"/>
                      </a:solidFill>
                      <a:prstDash val="solid"/>
                    </a:lnT>
                    <a:lnB w="9525">
                      <a:solidFill>
                        <a:srgbClr val="CBD4CF"/>
                      </a:solidFill>
                      <a:prstDash val="solid"/>
                    </a:lnB>
                    <a:solidFill>
                      <a:srgbClr val="17343C"/>
                    </a:solidFill>
                  </a:tcPr>
                </a:tc>
                <a:tc>
                  <a:txBody>
                    <a:bodyPr lIns="114300" tIns="114300" rIns="114300" bIns="114300"/>
                    <a:lstStyle/>
                    <a:p>
                      <a:r>
                        <a:rPr sz="1950" b="1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保留连通域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BD4CF"/>
                      </a:solidFill>
                      <a:prstDash val="solid"/>
                    </a:lnR>
                    <a:lnT w="9525">
                      <a:solidFill>
                        <a:srgbClr val="CBD4CF"/>
                      </a:solidFill>
                      <a:prstDash val="solid"/>
                    </a:lnT>
                    <a:lnB w="9525">
                      <a:solidFill>
                        <a:srgbClr val="CBD4CF"/>
                      </a:solidFill>
                      <a:prstDash val="solid"/>
                    </a:lnB>
                    <a:solidFill>
                      <a:srgbClr val="17343C"/>
                    </a:solidFill>
                  </a:tcPr>
                </a:tc>
                <a:tc>
                  <a:txBody>
                    <a:bodyPr lIns="114300" tIns="114300" rIns="114300" bIns="114300"/>
                    <a:lstStyle/>
                    <a:p>
                      <a:r>
                        <a:rPr sz="1950" b="1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合并后区域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BD4CF"/>
                      </a:solidFill>
                      <a:prstDash val="solid"/>
                    </a:lnR>
                    <a:lnT w="9525">
                      <a:solidFill>
                        <a:srgbClr val="CBD4CF"/>
                      </a:solidFill>
                      <a:prstDash val="solid"/>
                    </a:lnT>
                    <a:lnB w="9525">
                      <a:solidFill>
                        <a:srgbClr val="CBD4CF"/>
                      </a:solidFill>
                      <a:prstDash val="solid"/>
                    </a:lnB>
                    <a:solidFill>
                      <a:srgbClr val="17343C"/>
                    </a:solidFill>
                  </a:tcPr>
                </a:tc>
              </a:tr>
              <a:tr h="666750">
                <a:tc>
                  <a:txBody>
                    <a:bodyPr lIns="114300" tIns="114300" rIns="114300" bIns="114300"/>
                    <a:lstStyle/>
                    <a:p>
                      <a:r>
                        <a:rPr sz="1950" b="0">
                          <a:solidFill>
                            <a:srgbClr val="17343C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30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CBD4CF"/>
                      </a:solidFill>
                      <a:prstDash val="solid"/>
                    </a:lnL>
                    <a:lnR w="9525">
                      <a:solidFill>
                        <a:srgbClr val="CBD4CF"/>
                      </a:solidFill>
                      <a:prstDash val="solid"/>
                    </a:lnR>
                    <a:lnB w="9525">
                      <a:solidFill>
                        <a:srgbClr val="CBD4C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114300" tIns="114300" rIns="114300" bIns="114300"/>
                    <a:lstStyle/>
                    <a:p>
                      <a:r>
                        <a:rPr sz="1950" b="0">
                          <a:solidFill>
                            <a:srgbClr val="17343C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11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BD4CF"/>
                      </a:solidFill>
                      <a:prstDash val="solid"/>
                    </a:lnR>
                    <a:lnB w="9525">
                      <a:solidFill>
                        <a:srgbClr val="CBD4C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114300" tIns="114300" rIns="114300" bIns="114300"/>
                    <a:lstStyle/>
                    <a:p>
                      <a:r>
                        <a:rPr sz="1950" b="0">
                          <a:solidFill>
                            <a:srgbClr val="17343C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10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BD4CF"/>
                      </a:solidFill>
                      <a:prstDash val="solid"/>
                    </a:lnR>
                    <a:lnB w="9525">
                      <a:solidFill>
                        <a:srgbClr val="CBD4C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666750">
                <a:tc>
                  <a:txBody>
                    <a:bodyPr lIns="114300" tIns="114300" rIns="114300" bIns="114300"/>
                    <a:lstStyle/>
                    <a:p>
                      <a:r>
                        <a:rPr sz="1950" b="0">
                          <a:solidFill>
                            <a:srgbClr val="17343C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35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CBD4CF"/>
                      </a:solidFill>
                      <a:prstDash val="solid"/>
                    </a:lnL>
                    <a:lnR w="9525">
                      <a:solidFill>
                        <a:srgbClr val="CBD4CF"/>
                      </a:solidFill>
                      <a:prstDash val="solid"/>
                    </a:lnR>
                    <a:lnB w="9525">
                      <a:solidFill>
                        <a:srgbClr val="CBD4CF"/>
                      </a:solidFill>
                      <a:prstDash val="solid"/>
                    </a:lnB>
                    <a:solidFill>
                      <a:srgbClr val="F5F4EF"/>
                    </a:solidFill>
                  </a:tcPr>
                </a:tc>
                <a:tc>
                  <a:txBody>
                    <a:bodyPr lIns="114300" tIns="114300" rIns="114300" bIns="114300"/>
                    <a:lstStyle/>
                    <a:p>
                      <a:r>
                        <a:rPr sz="1950" b="0">
                          <a:solidFill>
                            <a:srgbClr val="17343C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12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BD4CF"/>
                      </a:solidFill>
                      <a:prstDash val="solid"/>
                    </a:lnR>
                    <a:lnB w="9525">
                      <a:solidFill>
                        <a:srgbClr val="CBD4CF"/>
                      </a:solidFill>
                      <a:prstDash val="solid"/>
                    </a:lnB>
                    <a:solidFill>
                      <a:srgbClr val="F5F4EF"/>
                    </a:solidFill>
                  </a:tcPr>
                </a:tc>
                <a:tc>
                  <a:txBody>
                    <a:bodyPr lIns="114300" tIns="114300" rIns="114300" bIns="114300"/>
                    <a:lstStyle/>
                    <a:p>
                      <a:r>
                        <a:rPr sz="1950" b="0">
                          <a:solidFill>
                            <a:srgbClr val="17343C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10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BD4CF"/>
                      </a:solidFill>
                      <a:prstDash val="solid"/>
                    </a:lnR>
                    <a:lnB w="9525">
                      <a:solidFill>
                        <a:srgbClr val="CBD4CF"/>
                      </a:solidFill>
                      <a:prstDash val="solid"/>
                    </a:lnB>
                    <a:solidFill>
                      <a:srgbClr val="F5F4EF"/>
                    </a:solidFill>
                  </a:tcPr>
                </a:tc>
              </a:tr>
              <a:tr h="666750">
                <a:tc>
                  <a:txBody>
                    <a:bodyPr lIns="114300" tIns="114300" rIns="114300" bIns="114300"/>
                    <a:lstStyle/>
                    <a:p>
                      <a:r>
                        <a:rPr sz="1950" b="0">
                          <a:solidFill>
                            <a:srgbClr val="17343C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40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CBD4CF"/>
                      </a:solidFill>
                      <a:prstDash val="solid"/>
                    </a:lnL>
                    <a:lnR w="9525">
                      <a:solidFill>
                        <a:srgbClr val="CBD4CF"/>
                      </a:solidFill>
                      <a:prstDash val="solid"/>
                    </a:lnR>
                    <a:lnB w="9525">
                      <a:solidFill>
                        <a:srgbClr val="CBD4C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114300" tIns="114300" rIns="114300" bIns="114300"/>
                    <a:lstStyle/>
                    <a:p>
                      <a:r>
                        <a:rPr sz="1950" b="0">
                          <a:solidFill>
                            <a:srgbClr val="17343C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12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BD4CF"/>
                      </a:solidFill>
                      <a:prstDash val="solid"/>
                    </a:lnR>
                    <a:lnB w="9525">
                      <a:solidFill>
                        <a:srgbClr val="CBD4C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114300" tIns="114300" rIns="114300" bIns="114300"/>
                    <a:lstStyle/>
                    <a:p>
                      <a:r>
                        <a:rPr sz="1950" b="0">
                          <a:solidFill>
                            <a:srgbClr val="17343C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10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BD4CF"/>
                      </a:solidFill>
                      <a:prstDash val="solid"/>
                    </a:lnR>
                    <a:lnB w="9525">
                      <a:solidFill>
                        <a:srgbClr val="CBD4C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666750">
                <a:tc>
                  <a:txBody>
                    <a:bodyPr lIns="114300" tIns="114300" rIns="114300" bIns="114300"/>
                    <a:lstStyle/>
                    <a:p>
                      <a:r>
                        <a:rPr sz="1950" b="0">
                          <a:solidFill>
                            <a:srgbClr val="17343C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45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CBD4CF"/>
                      </a:solidFill>
                      <a:prstDash val="solid"/>
                    </a:lnL>
                    <a:lnR w="9525">
                      <a:solidFill>
                        <a:srgbClr val="CBD4CF"/>
                      </a:solidFill>
                      <a:prstDash val="solid"/>
                    </a:lnR>
                    <a:lnB w="9525">
                      <a:solidFill>
                        <a:srgbClr val="CBD4CF"/>
                      </a:solidFill>
                      <a:prstDash val="solid"/>
                    </a:lnB>
                    <a:solidFill>
                      <a:srgbClr val="F5F4EF"/>
                    </a:solidFill>
                  </a:tcPr>
                </a:tc>
                <a:tc>
                  <a:txBody>
                    <a:bodyPr lIns="114300" tIns="114300" rIns="114300" bIns="114300"/>
                    <a:lstStyle/>
                    <a:p>
                      <a:r>
                        <a:rPr sz="1950" b="0">
                          <a:solidFill>
                            <a:srgbClr val="17343C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11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BD4CF"/>
                      </a:solidFill>
                      <a:prstDash val="solid"/>
                    </a:lnR>
                    <a:lnB w="9525">
                      <a:solidFill>
                        <a:srgbClr val="CBD4CF"/>
                      </a:solidFill>
                      <a:prstDash val="solid"/>
                    </a:lnB>
                    <a:solidFill>
                      <a:srgbClr val="F5F4EF"/>
                    </a:solidFill>
                  </a:tcPr>
                </a:tc>
                <a:tc>
                  <a:txBody>
                    <a:bodyPr lIns="114300" tIns="114300" rIns="114300" bIns="114300"/>
                    <a:lstStyle/>
                    <a:p>
                      <a:r>
                        <a:rPr sz="1950" b="0">
                          <a:solidFill>
                            <a:srgbClr val="17343C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10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BD4CF"/>
                      </a:solidFill>
                      <a:prstDash val="solid"/>
                    </a:lnR>
                    <a:lnB w="9525">
                      <a:solidFill>
                        <a:srgbClr val="CBD4CF"/>
                      </a:solidFill>
                      <a:prstDash val="solid"/>
                    </a:lnB>
                    <a:solidFill>
                      <a:srgbClr val="F5F4EF"/>
                    </a:solidFill>
                  </a:tcPr>
                </a:tc>
              </a:tr>
            </a:tbl>
          </a:graphicData>
        </a:graphic>
      </p:graphicFrame>
      <p:sp>
        <p:nvSpPr>
          <p:cNvPr id="4" name="10 / 10">
            <a:extLst xmlns:a="http://schemas.openxmlformats.org/drawingml/2006/main">
              <a:ext uri="{FF2B5EF4-FFF2-40B4-BE49-F238E27FC236}">
                <a16:creationId xmlns:a16="http://schemas.microsoft.com/office/drawing/2014/main" id="{B5FEFC3A-1EDC-4A4B-A3B7-8F709082D8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0" y="1581150"/>
            <a:ext cx="3810000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4650" b="1">
                <a:solidFill>
                  <a:srgbClr val="CE4D36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4650" b="1">
                <a:solidFill>
                  <a:srgbClr val="CE4D36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4650" b="1">
                <a:solidFill>
                  <a:srgbClr val="CE4D36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4650" b="1">
                <a:solidFill>
                  <a:srgbClr val="CE4D36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4650" b="1">
                <a:solidFill>
                  <a:srgbClr val="CE4D36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4650" b="1">
                <a:solidFill>
                  <a:srgbClr val="CE4D36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4650" b="1">
                <a:solidFill>
                  <a:srgbClr val="CE4D36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4650" b="1">
                <a:solidFill>
                  <a:srgbClr val="CE4D36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4650" b="1">
                <a:solidFill>
                  <a:srgbClr val="CE4D36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4650" b="1">
                <a:solidFill>
                  <a:srgbClr val="CE4D36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defRPr sz="4650" b="1">
                <a:solidFill>
                  <a:srgbClr val="CE4D3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4650" b="1">
                <a:solidFill>
                  <a:srgbClr val="CE4D36"/>
                </a:solidFill>
                <a:latin typeface="Microsoft YaHei"/>
                <a:ea typeface="Microsoft YaHei"/>
                <a:cs typeface="Microsoft YaHei"/>
              </a:rPr>
              <a:t>10 / 10</a:t>
            </a:r>
          </a:p>
        </p:txBody>
      </p:sp>
      <p:sp>
        <p:nvSpPr>
          <p:cNvPr id="5" name="默认结果经人工逐项核对">
            <a:extLst xmlns:a="http://schemas.openxmlformats.org/drawingml/2006/main">
              <a:ext uri="{FF2B5EF4-FFF2-40B4-BE49-F238E27FC236}">
                <a16:creationId xmlns:a16="http://schemas.microsoft.com/office/drawing/2014/main" id="{20B502EB-1CD6-4FF4-AD7D-D414F90B0B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0" y="2571750"/>
            <a:ext cx="38100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00" b="1">
                <a:solidFill>
                  <a:srgbClr val="17343C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2100" b="1">
                <a:solidFill>
                  <a:srgbClr val="17343C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2100" b="1">
                <a:solidFill>
                  <a:srgbClr val="17343C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2100" b="1">
                <a:solidFill>
                  <a:srgbClr val="17343C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2100" b="1">
                <a:solidFill>
                  <a:srgbClr val="17343C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2100" b="1">
                <a:solidFill>
                  <a:srgbClr val="17343C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2100" b="1">
                <a:solidFill>
                  <a:srgbClr val="17343C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2100" b="1">
                <a:solidFill>
                  <a:srgbClr val="17343C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2100" b="1">
                <a:solidFill>
                  <a:srgbClr val="17343C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2100" b="1">
                <a:solidFill>
                  <a:srgbClr val="17343C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defRPr sz="2100" b="1">
                <a:solidFill>
                  <a:srgbClr val="17343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1">
                <a:solidFill>
                  <a:srgbClr val="17343C"/>
                </a:solidFill>
                <a:latin typeface="Microsoft YaHei"/>
                <a:ea typeface="Microsoft YaHei"/>
                <a:cs typeface="Microsoft YaHei"/>
              </a:rPr>
              <a:t>默认结果经人工逐项核对</a:t>
            </a:r>
          </a:p>
        </p:txBody>
      </p:sp>
      <p:sp>
        <p:nvSpPr>
          <p:cNvPr id="6" name="0.38 秒">
            <a:extLst xmlns:a="http://schemas.openxmlformats.org/drawingml/2006/main">
              <a:ext uri="{FF2B5EF4-FFF2-40B4-BE49-F238E27FC236}">
                <a16:creationId xmlns:a16="http://schemas.microsoft.com/office/drawing/2014/main" id="{D46CACF6-8988-4F94-9E6A-3ADB469A28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0" y="3752850"/>
            <a:ext cx="37147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300" b="1">
                <a:solidFill>
                  <a:srgbClr val="17343C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3300" b="1">
                <a:solidFill>
                  <a:srgbClr val="17343C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3300" b="1">
                <a:solidFill>
                  <a:srgbClr val="17343C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3300" b="1">
                <a:solidFill>
                  <a:srgbClr val="17343C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3300" b="1">
                <a:solidFill>
                  <a:srgbClr val="17343C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3300" b="1">
                <a:solidFill>
                  <a:srgbClr val="17343C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3300" b="1">
                <a:solidFill>
                  <a:srgbClr val="17343C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3300" b="1">
                <a:solidFill>
                  <a:srgbClr val="17343C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3300" b="1">
                <a:solidFill>
                  <a:srgbClr val="17343C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3300" b="1">
                <a:solidFill>
                  <a:srgbClr val="17343C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defRPr sz="3300" b="1">
                <a:solidFill>
                  <a:srgbClr val="17343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300" b="1">
                <a:solidFill>
                  <a:srgbClr val="17343C"/>
                </a:solidFill>
                <a:latin typeface="Microsoft YaHei"/>
                <a:ea typeface="Microsoft YaHei"/>
                <a:cs typeface="Microsoft YaHei"/>
              </a:rPr>
              <a:t>0.38 秒</a:t>
            </a:r>
          </a:p>
        </p:txBody>
      </p:sp>
      <p:sp>
        <p:nvSpPr>
          <p:cNvPr id="7" name="本机单次核心处理时间&#10;不含文件读写">
            <a:extLst xmlns:a="http://schemas.openxmlformats.org/drawingml/2006/main">
              <a:ext uri="{FF2B5EF4-FFF2-40B4-BE49-F238E27FC236}">
                <a16:creationId xmlns:a16="http://schemas.microsoft.com/office/drawing/2014/main" id="{FDB321FC-F8EE-49F6-AEEE-295E33F6D3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0" y="4476750"/>
            <a:ext cx="3714750" cy="828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950" b="0">
                <a:solidFill>
                  <a:srgbClr val="566A6F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1950" b="0">
                <a:solidFill>
                  <a:srgbClr val="566A6F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1950" b="0">
                <a:solidFill>
                  <a:srgbClr val="566A6F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1950" b="0">
                <a:solidFill>
                  <a:srgbClr val="566A6F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1950" b="0">
                <a:solidFill>
                  <a:srgbClr val="566A6F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1950" b="0">
                <a:solidFill>
                  <a:srgbClr val="566A6F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1950" b="0">
                <a:solidFill>
                  <a:srgbClr val="566A6F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1950" b="0">
                <a:solidFill>
                  <a:srgbClr val="566A6F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1950" b="0">
                <a:solidFill>
                  <a:srgbClr val="566A6F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1950" b="0">
                <a:solidFill>
                  <a:srgbClr val="566A6F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defRPr sz="1950" b="0">
                <a:solidFill>
                  <a:srgbClr val="566A6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0">
                <a:solidFill>
                  <a:srgbClr val="566A6F"/>
                </a:solidFill>
                <a:latin typeface="Microsoft YaHei"/>
                <a:ea typeface="Microsoft YaHei"/>
                <a:cs typeface="Microsoft YaHei"/>
              </a:rPr>
              <a:t>本机单次核心处理时间</a:t>
            </a:r>
          </a:p>
          <a:p xmlns:a="http://schemas.openxmlformats.org/drawingml/2006/main">
            <a:pPr algn="l">
              <a:defRPr sz="1950" b="0">
                <a:solidFill>
                  <a:srgbClr val="566A6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0">
                <a:solidFill>
                  <a:srgbClr val="566A6F"/>
                </a:solidFill>
                <a:latin typeface="Microsoft YaHei"/>
                <a:ea typeface="Microsoft YaHei"/>
                <a:cs typeface="Microsoft YaHei"/>
              </a:rPr>
              <a:t>不含文件读写</a:t>
            </a:r>
          </a:p>
        </p:txBody>
      </p:sp>
      <p:sp>
        <p:nvSpPr>
          <p:cNvPr id="8" name="对照实验：同图比较 0 处，模拟 24 px 平移后配准比较">
            <a:extLst xmlns:a="http://schemas.openxmlformats.org/drawingml/2006/main">
              <a:ext uri="{FF2B5EF4-FFF2-40B4-BE49-F238E27FC236}">
                <a16:creationId xmlns:a16="http://schemas.microsoft.com/office/drawing/2014/main" id="{196347FB-624D-4973-BEDD-A6350BB011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534025"/>
            <a:ext cx="1090612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75" b="0">
                <a:solidFill>
                  <a:srgbClr val="566A6F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1875" b="0">
                <a:solidFill>
                  <a:srgbClr val="566A6F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1875" b="0">
                <a:solidFill>
                  <a:srgbClr val="566A6F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1875" b="0">
                <a:solidFill>
                  <a:srgbClr val="566A6F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1875" b="0">
                <a:solidFill>
                  <a:srgbClr val="566A6F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1875" b="0">
                <a:solidFill>
                  <a:srgbClr val="566A6F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1875" b="0">
                <a:solidFill>
                  <a:srgbClr val="566A6F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1875" b="0">
                <a:solidFill>
                  <a:srgbClr val="566A6F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1875" b="0">
                <a:solidFill>
                  <a:srgbClr val="566A6F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1875" b="0">
                <a:solidFill>
                  <a:srgbClr val="566A6F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defRPr sz="1875" b="0">
                <a:solidFill>
                  <a:srgbClr val="566A6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0">
                <a:solidFill>
                  <a:srgbClr val="566A6F"/>
                </a:solidFill>
                <a:latin typeface="Microsoft YaHei"/>
                <a:ea typeface="Microsoft YaHei"/>
                <a:cs typeface="Microsoft YaHei"/>
              </a:rPr>
              <a:t>对照实验：同图比较 0 处，模拟 24 px 平移后配准比较 0 处</a:t>
            </a:r>
          </a:p>
        </p:txBody>
      </p:sp>
      <p:sp>
        <p:nvSpPr>
          <p:cNvPr id="9" name="仅验证这 1 对图片，不能据此推算其他题目的准确率">
            <a:extLst xmlns:a="http://schemas.openxmlformats.org/drawingml/2006/main">
              <a:ext uri="{FF2B5EF4-FFF2-40B4-BE49-F238E27FC236}">
                <a16:creationId xmlns:a16="http://schemas.microsoft.com/office/drawing/2014/main" id="{0EEA9E07-78EB-4E26-900E-BB8CAF1100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019800"/>
            <a:ext cx="1090612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75" b="1">
                <a:solidFill>
                  <a:srgbClr val="CE4D36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1875" b="1">
                <a:solidFill>
                  <a:srgbClr val="CE4D36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1875" b="1">
                <a:solidFill>
                  <a:srgbClr val="CE4D36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1875" b="1">
                <a:solidFill>
                  <a:srgbClr val="CE4D36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1875" b="1">
                <a:solidFill>
                  <a:srgbClr val="CE4D36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1875" b="1">
                <a:solidFill>
                  <a:srgbClr val="CE4D36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1875" b="1">
                <a:solidFill>
                  <a:srgbClr val="CE4D36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1875" b="1">
                <a:solidFill>
                  <a:srgbClr val="CE4D36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1875" b="1">
                <a:solidFill>
                  <a:srgbClr val="CE4D36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1875" b="1">
                <a:solidFill>
                  <a:srgbClr val="CE4D36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defRPr sz="1875" b="1">
                <a:solidFill>
                  <a:srgbClr val="CE4D3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CE4D36"/>
                </a:solidFill>
                <a:latin typeface="Microsoft YaHei"/>
                <a:ea typeface="Microsoft YaHei"/>
                <a:cs typeface="Microsoft YaHei"/>
              </a:rPr>
              <a:t>仅验证这 1 对图片，不能据此推算其他题目的准确率</a:t>
            </a:r>
          </a:p>
        </p:txBody>
      </p:sp>
    </p:spTree>
    <p:extLst>
      <p:ext uri="{BB962C8B-B14F-4D97-AF65-F5344CB8AC3E}">
        <p14:creationId xmlns:p14="http://schemas.microsoft.com/office/powerpoint/2010/main" val="572676164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5F4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复现实验">
            <a:extLst xmlns:a="http://schemas.openxmlformats.org/drawingml/2006/main">
              <a:ext uri="{FF2B5EF4-FFF2-40B4-BE49-F238E27FC236}">
                <a16:creationId xmlns:a16="http://schemas.microsoft.com/office/drawing/2014/main" id="{144658E2-ACBC-4E91-A123-0D9B39B1B3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400050"/>
            <a:ext cx="111252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150" b="1">
                <a:solidFill>
                  <a:srgbClr val="17343C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3150" b="1">
                <a:solidFill>
                  <a:srgbClr val="17343C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3150" b="1">
                <a:solidFill>
                  <a:srgbClr val="17343C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3150" b="1">
                <a:solidFill>
                  <a:srgbClr val="17343C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3150" b="1">
                <a:solidFill>
                  <a:srgbClr val="17343C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3150" b="1">
                <a:solidFill>
                  <a:srgbClr val="17343C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3150" b="1">
                <a:solidFill>
                  <a:srgbClr val="17343C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3150" b="1">
                <a:solidFill>
                  <a:srgbClr val="17343C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3150" b="1">
                <a:solidFill>
                  <a:srgbClr val="17343C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3150" b="1">
                <a:solidFill>
                  <a:srgbClr val="17343C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defRPr sz="3150" b="1">
                <a:solidFill>
                  <a:srgbClr val="17343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150" b="1">
                <a:solidFill>
                  <a:srgbClr val="17343C"/>
                </a:solidFill>
                <a:latin typeface="Microsoft YaHei"/>
                <a:ea typeface="Microsoft YaHei"/>
                <a:cs typeface="Microsoft YaHei"/>
              </a:rPr>
              <a:t>复现实验</a:t>
            </a:r>
          </a:p>
        </p:txBody>
      </p:sp>
      <p:sp>
        <p:nvSpPr>
          <p:cNvPr id="2" name="12">
            <a:extLst xmlns:a="http://schemas.openxmlformats.org/drawingml/2006/main">
              <a:ext uri="{FF2B5EF4-FFF2-40B4-BE49-F238E27FC236}">
                <a16:creationId xmlns:a16="http://schemas.microsoft.com/office/drawing/2014/main" id="{197FA127-B709-40EC-9EFE-C0C0A30167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6343650"/>
            <a:ext cx="4286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350" b="0">
                <a:solidFill>
                  <a:srgbClr val="566A6F"/>
                </a:solidFill>
                <a:latin typeface="Microsoft YaHei"/>
                <a:ea typeface="Microsoft YaHei"/>
                <a:cs typeface="Microsoft YaHei"/>
              </a:defRPr>
            </a:defPPr>
            <a:lvl1pPr algn="r">
              <a:defRPr sz="1350" b="0">
                <a:solidFill>
                  <a:srgbClr val="566A6F"/>
                </a:solidFill>
                <a:latin typeface="Microsoft YaHei"/>
                <a:ea typeface="Microsoft YaHei"/>
                <a:cs typeface="Microsoft YaHei"/>
              </a:defRPr>
            </a:lvl1pPr>
            <a:lvl2pPr algn="r">
              <a:defRPr sz="1350" b="0">
                <a:solidFill>
                  <a:srgbClr val="566A6F"/>
                </a:solidFill>
                <a:latin typeface="Microsoft YaHei"/>
                <a:ea typeface="Microsoft YaHei"/>
                <a:cs typeface="Microsoft YaHei"/>
              </a:defRPr>
            </a:lvl2pPr>
            <a:lvl3pPr algn="r">
              <a:defRPr sz="1350" b="0">
                <a:solidFill>
                  <a:srgbClr val="566A6F"/>
                </a:solidFill>
                <a:latin typeface="Microsoft YaHei"/>
                <a:ea typeface="Microsoft YaHei"/>
                <a:cs typeface="Microsoft YaHei"/>
              </a:defRPr>
            </a:lvl3pPr>
            <a:lvl4pPr algn="r">
              <a:defRPr sz="1350" b="0">
                <a:solidFill>
                  <a:srgbClr val="566A6F"/>
                </a:solidFill>
                <a:latin typeface="Microsoft YaHei"/>
                <a:ea typeface="Microsoft YaHei"/>
                <a:cs typeface="Microsoft YaHei"/>
              </a:defRPr>
            </a:lvl4pPr>
            <a:lvl5pPr algn="r">
              <a:defRPr sz="1350" b="0">
                <a:solidFill>
                  <a:srgbClr val="566A6F"/>
                </a:solidFill>
                <a:latin typeface="Microsoft YaHei"/>
                <a:ea typeface="Microsoft YaHei"/>
                <a:cs typeface="Microsoft YaHei"/>
              </a:defRPr>
            </a:lvl5pPr>
            <a:lvl6pPr algn="r">
              <a:defRPr sz="1350" b="0">
                <a:solidFill>
                  <a:srgbClr val="566A6F"/>
                </a:solidFill>
                <a:latin typeface="Microsoft YaHei"/>
                <a:ea typeface="Microsoft YaHei"/>
                <a:cs typeface="Microsoft YaHei"/>
              </a:defRPr>
            </a:lvl6pPr>
            <a:lvl7pPr algn="r">
              <a:defRPr sz="1350" b="0">
                <a:solidFill>
                  <a:srgbClr val="566A6F"/>
                </a:solidFill>
                <a:latin typeface="Microsoft YaHei"/>
                <a:ea typeface="Microsoft YaHei"/>
                <a:cs typeface="Microsoft YaHei"/>
              </a:defRPr>
            </a:lvl7pPr>
            <a:lvl8pPr algn="r">
              <a:defRPr sz="1350" b="0">
                <a:solidFill>
                  <a:srgbClr val="566A6F"/>
                </a:solidFill>
                <a:latin typeface="Microsoft YaHei"/>
                <a:ea typeface="Microsoft YaHei"/>
                <a:cs typeface="Microsoft YaHei"/>
              </a:defRPr>
            </a:lvl8pPr>
            <a:lvl9pPr algn="r">
              <a:defRPr sz="1350" b="0">
                <a:solidFill>
                  <a:srgbClr val="566A6F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r">
              <a:defRPr sz="1350" b="0">
                <a:solidFill>
                  <a:srgbClr val="566A6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566A6F"/>
                </a:solidFill>
                <a:latin typeface="Microsoft YaHei"/>
                <a:ea typeface="Microsoft YaHei"/>
                <a:cs typeface="Microsoft YaHei"/>
              </a:rPr>
              <a:t>12</a:t>
            </a:r>
          </a:p>
        </p:txBody>
      </p:sp>
      <p:sp>
        <p:nvSpPr>
          <p:cNvPr id="3" name="运行环境">
            <a:extLst xmlns:a="http://schemas.openxmlformats.org/drawingml/2006/main">
              <a:ext uri="{FF2B5EF4-FFF2-40B4-BE49-F238E27FC236}">
                <a16:creationId xmlns:a16="http://schemas.microsoft.com/office/drawing/2014/main" id="{0ADE42A4-CD2D-405A-AEDC-ADD9EE3584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476375"/>
            <a:ext cx="3143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400" b="1">
                <a:solidFill>
                  <a:srgbClr val="17343C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2400" b="1">
                <a:solidFill>
                  <a:srgbClr val="17343C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2400" b="1">
                <a:solidFill>
                  <a:srgbClr val="17343C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2400" b="1">
                <a:solidFill>
                  <a:srgbClr val="17343C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2400" b="1">
                <a:solidFill>
                  <a:srgbClr val="17343C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2400" b="1">
                <a:solidFill>
                  <a:srgbClr val="17343C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2400" b="1">
                <a:solidFill>
                  <a:srgbClr val="17343C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2400" b="1">
                <a:solidFill>
                  <a:srgbClr val="17343C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2400" b="1">
                <a:solidFill>
                  <a:srgbClr val="17343C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2400" b="1">
                <a:solidFill>
                  <a:srgbClr val="17343C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defRPr sz="2400" b="1">
                <a:solidFill>
                  <a:srgbClr val="17343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400" b="1">
                <a:solidFill>
                  <a:srgbClr val="17343C"/>
                </a:solidFill>
                <a:latin typeface="Microsoft YaHei"/>
                <a:ea typeface="Microsoft YaHei"/>
                <a:cs typeface="Microsoft YaHei"/>
              </a:rPr>
              <a:t>运行环境</a:t>
            </a:r>
          </a:p>
        </p:txBody>
      </p:sp>
      <p:sp>
        <p:nvSpPr>
          <p:cNvPr id="4" name="Python 3.12.14&#10;NumPy 2.3.5&#10;Pil">
            <a:extLst xmlns:a="http://schemas.openxmlformats.org/drawingml/2006/main">
              <a:ext uri="{FF2B5EF4-FFF2-40B4-BE49-F238E27FC236}">
                <a16:creationId xmlns:a16="http://schemas.microsoft.com/office/drawing/2014/main" id="{C175F3DB-8D5D-43C2-980E-7EEE147E48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2143125"/>
            <a:ext cx="3429000" cy="1476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00" b="0">
                <a:solidFill>
                  <a:srgbClr val="566A6F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2100" b="0">
                <a:solidFill>
                  <a:srgbClr val="566A6F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2100" b="0">
                <a:solidFill>
                  <a:srgbClr val="566A6F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2100" b="0">
                <a:solidFill>
                  <a:srgbClr val="566A6F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2100" b="0">
                <a:solidFill>
                  <a:srgbClr val="566A6F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2100" b="0">
                <a:solidFill>
                  <a:srgbClr val="566A6F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2100" b="0">
                <a:solidFill>
                  <a:srgbClr val="566A6F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2100" b="0">
                <a:solidFill>
                  <a:srgbClr val="566A6F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2100" b="0">
                <a:solidFill>
                  <a:srgbClr val="566A6F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2100" b="0">
                <a:solidFill>
                  <a:srgbClr val="566A6F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defRPr sz="2100" b="0">
                <a:solidFill>
                  <a:srgbClr val="566A6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0">
                <a:solidFill>
                  <a:srgbClr val="566A6F"/>
                </a:solidFill>
                <a:latin typeface="Microsoft YaHei"/>
                <a:ea typeface="Microsoft YaHei"/>
                <a:cs typeface="Microsoft YaHei"/>
              </a:rPr>
              <a:t>Python 3.12.14</a:t>
            </a:r>
          </a:p>
          <a:p xmlns:a="http://schemas.openxmlformats.org/drawingml/2006/main">
            <a:pPr algn="l">
              <a:defRPr sz="2100" b="0">
                <a:solidFill>
                  <a:srgbClr val="566A6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0">
                <a:solidFill>
                  <a:srgbClr val="566A6F"/>
                </a:solidFill>
                <a:latin typeface="Microsoft YaHei"/>
                <a:ea typeface="Microsoft YaHei"/>
                <a:cs typeface="Microsoft YaHei"/>
              </a:rPr>
              <a:t>NumPy 2.3.5</a:t>
            </a:r>
          </a:p>
          <a:p xmlns:a="http://schemas.openxmlformats.org/drawingml/2006/main">
            <a:pPr algn="l">
              <a:defRPr sz="2100" b="0">
                <a:solidFill>
                  <a:srgbClr val="566A6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0">
                <a:solidFill>
                  <a:srgbClr val="566A6F"/>
                </a:solidFill>
                <a:latin typeface="Microsoft YaHei"/>
                <a:ea typeface="Microsoft YaHei"/>
                <a:cs typeface="Microsoft YaHei"/>
              </a:rPr>
              <a:t>Pillow 12.3.0</a:t>
            </a:r>
          </a:p>
        </p:txBody>
      </p:sp>
      <p:sp>
        <p:nvSpPr>
          <p:cNvPr id="5" name="安装与运行">
            <a:extLst xmlns:a="http://schemas.openxmlformats.org/drawingml/2006/main">
              <a:ext uri="{FF2B5EF4-FFF2-40B4-BE49-F238E27FC236}">
                <a16:creationId xmlns:a16="http://schemas.microsoft.com/office/drawing/2014/main" id="{9755AD10-17E6-4199-A32D-569336C6E2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24400" y="1476375"/>
            <a:ext cx="671512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400" b="1">
                <a:solidFill>
                  <a:srgbClr val="17343C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2400" b="1">
                <a:solidFill>
                  <a:srgbClr val="17343C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2400" b="1">
                <a:solidFill>
                  <a:srgbClr val="17343C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2400" b="1">
                <a:solidFill>
                  <a:srgbClr val="17343C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2400" b="1">
                <a:solidFill>
                  <a:srgbClr val="17343C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2400" b="1">
                <a:solidFill>
                  <a:srgbClr val="17343C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2400" b="1">
                <a:solidFill>
                  <a:srgbClr val="17343C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2400" b="1">
                <a:solidFill>
                  <a:srgbClr val="17343C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2400" b="1">
                <a:solidFill>
                  <a:srgbClr val="17343C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2400" b="1">
                <a:solidFill>
                  <a:srgbClr val="17343C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defRPr sz="2400" b="1">
                <a:solidFill>
                  <a:srgbClr val="17343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400" b="1">
                <a:solidFill>
                  <a:srgbClr val="17343C"/>
                </a:solidFill>
                <a:latin typeface="Microsoft YaHei"/>
                <a:ea typeface="Microsoft YaHei"/>
                <a:cs typeface="Microsoft YaHei"/>
              </a:rPr>
              <a:t>安装与运行</a:t>
            </a:r>
          </a:p>
        </p:txBody>
      </p:sp>
      <p:sp>
        <p:nvSpPr>
          <p:cNvPr id="6" name="pip install -r requirements.tx">
            <a:extLst xmlns:a="http://schemas.openxmlformats.org/drawingml/2006/main">
              <a:ext uri="{FF2B5EF4-FFF2-40B4-BE49-F238E27FC236}">
                <a16:creationId xmlns:a16="http://schemas.microsoft.com/office/drawing/2014/main" id="{77E34364-FEF4-4036-9DAD-672378784A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24400" y="2209800"/>
            <a:ext cx="67627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75" b="0">
                <a:solidFill>
                  <a:srgbClr val="17343C"/>
                </a:solidFill>
                <a:latin typeface="Consolas"/>
                <a:ea typeface="Consolas"/>
                <a:cs typeface="Consolas"/>
              </a:defRPr>
            </a:defPPr>
            <a:lvl1pPr algn="l">
              <a:defRPr sz="1875" b="0">
                <a:solidFill>
                  <a:srgbClr val="17343C"/>
                </a:solidFill>
                <a:latin typeface="Consolas"/>
                <a:ea typeface="Consolas"/>
                <a:cs typeface="Consolas"/>
              </a:defRPr>
            </a:lvl1pPr>
            <a:lvl2pPr algn="l">
              <a:defRPr sz="1875" b="0">
                <a:solidFill>
                  <a:srgbClr val="17343C"/>
                </a:solidFill>
                <a:latin typeface="Consolas"/>
                <a:ea typeface="Consolas"/>
                <a:cs typeface="Consolas"/>
              </a:defRPr>
            </a:lvl2pPr>
            <a:lvl3pPr algn="l">
              <a:defRPr sz="1875" b="0">
                <a:solidFill>
                  <a:srgbClr val="17343C"/>
                </a:solidFill>
                <a:latin typeface="Consolas"/>
                <a:ea typeface="Consolas"/>
                <a:cs typeface="Consolas"/>
              </a:defRPr>
            </a:lvl3pPr>
            <a:lvl4pPr algn="l">
              <a:defRPr sz="1875" b="0">
                <a:solidFill>
                  <a:srgbClr val="17343C"/>
                </a:solidFill>
                <a:latin typeface="Consolas"/>
                <a:ea typeface="Consolas"/>
                <a:cs typeface="Consolas"/>
              </a:defRPr>
            </a:lvl4pPr>
            <a:lvl5pPr algn="l">
              <a:defRPr sz="1875" b="0">
                <a:solidFill>
                  <a:srgbClr val="17343C"/>
                </a:solidFill>
                <a:latin typeface="Consolas"/>
                <a:ea typeface="Consolas"/>
                <a:cs typeface="Consolas"/>
              </a:defRPr>
            </a:lvl5pPr>
            <a:lvl6pPr algn="l">
              <a:defRPr sz="1875" b="0">
                <a:solidFill>
                  <a:srgbClr val="17343C"/>
                </a:solidFill>
                <a:latin typeface="Consolas"/>
                <a:ea typeface="Consolas"/>
                <a:cs typeface="Consolas"/>
              </a:defRPr>
            </a:lvl6pPr>
            <a:lvl7pPr algn="l">
              <a:defRPr sz="1875" b="0">
                <a:solidFill>
                  <a:srgbClr val="17343C"/>
                </a:solidFill>
                <a:latin typeface="Consolas"/>
                <a:ea typeface="Consolas"/>
                <a:cs typeface="Consolas"/>
              </a:defRPr>
            </a:lvl7pPr>
            <a:lvl8pPr algn="l">
              <a:defRPr sz="1875" b="0">
                <a:solidFill>
                  <a:srgbClr val="17343C"/>
                </a:solidFill>
                <a:latin typeface="Consolas"/>
                <a:ea typeface="Consolas"/>
                <a:cs typeface="Consolas"/>
              </a:defRPr>
            </a:lvl8pPr>
            <a:lvl9pPr algn="l">
              <a:defRPr sz="1875" b="0">
                <a:solidFill>
                  <a:srgbClr val="17343C"/>
                </a:solidFill>
                <a:latin typeface="Consolas"/>
                <a:ea typeface="Consolas"/>
                <a:cs typeface="Consolas"/>
              </a:defRPr>
            </a:lvl9pPr>
          </a:lstStyle>
          <a:p xmlns:a="http://schemas.openxmlformats.org/drawingml/2006/main">
            <a:pPr algn="l">
              <a:defRPr sz="1875" b="0">
                <a:solidFill>
                  <a:srgbClr val="17343C"/>
                </a:solidFill>
                <a:latin typeface="Consolas"/>
                <a:ea typeface="Consolas"/>
                <a:cs typeface="Consolas"/>
              </a:defRPr>
            </a:pPr>
            <a:r>
              <a:rPr sz="1875" b="0">
                <a:solidFill>
                  <a:srgbClr val="17343C"/>
                </a:solidFill>
                <a:latin typeface="Consolas"/>
                <a:ea typeface="Consolas"/>
                <a:cs typeface="Consolas"/>
              </a:rPr>
              <a:t>pip install -r requirements.txt</a:t>
            </a:r>
          </a:p>
        </p:txBody>
      </p:sp>
      <p:sp>
        <p:nvSpPr>
          <p:cNvPr id="7" name="python detect_differences.py i">
            <a:extLst xmlns:a="http://schemas.openxmlformats.org/drawingml/2006/main">
              <a:ext uri="{FF2B5EF4-FFF2-40B4-BE49-F238E27FC236}">
                <a16:creationId xmlns:a16="http://schemas.microsoft.com/office/drawing/2014/main" id="{B143BB0C-1F45-4DA7-A339-6EE11EE180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24400" y="2924175"/>
            <a:ext cx="6762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75" b="0">
                <a:solidFill>
                  <a:srgbClr val="17343C"/>
                </a:solidFill>
                <a:latin typeface="Consolas"/>
                <a:ea typeface="Consolas"/>
                <a:cs typeface="Consolas"/>
              </a:defRPr>
            </a:defPPr>
            <a:lvl1pPr algn="l">
              <a:defRPr sz="1875" b="0">
                <a:solidFill>
                  <a:srgbClr val="17343C"/>
                </a:solidFill>
                <a:latin typeface="Consolas"/>
                <a:ea typeface="Consolas"/>
                <a:cs typeface="Consolas"/>
              </a:defRPr>
            </a:lvl1pPr>
            <a:lvl2pPr algn="l">
              <a:defRPr sz="1875" b="0">
                <a:solidFill>
                  <a:srgbClr val="17343C"/>
                </a:solidFill>
                <a:latin typeface="Consolas"/>
                <a:ea typeface="Consolas"/>
                <a:cs typeface="Consolas"/>
              </a:defRPr>
            </a:lvl2pPr>
            <a:lvl3pPr algn="l">
              <a:defRPr sz="1875" b="0">
                <a:solidFill>
                  <a:srgbClr val="17343C"/>
                </a:solidFill>
                <a:latin typeface="Consolas"/>
                <a:ea typeface="Consolas"/>
                <a:cs typeface="Consolas"/>
              </a:defRPr>
            </a:lvl3pPr>
            <a:lvl4pPr algn="l">
              <a:defRPr sz="1875" b="0">
                <a:solidFill>
                  <a:srgbClr val="17343C"/>
                </a:solidFill>
                <a:latin typeface="Consolas"/>
                <a:ea typeface="Consolas"/>
                <a:cs typeface="Consolas"/>
              </a:defRPr>
            </a:lvl4pPr>
            <a:lvl5pPr algn="l">
              <a:defRPr sz="1875" b="0">
                <a:solidFill>
                  <a:srgbClr val="17343C"/>
                </a:solidFill>
                <a:latin typeface="Consolas"/>
                <a:ea typeface="Consolas"/>
                <a:cs typeface="Consolas"/>
              </a:defRPr>
            </a:lvl5pPr>
            <a:lvl6pPr algn="l">
              <a:defRPr sz="1875" b="0">
                <a:solidFill>
                  <a:srgbClr val="17343C"/>
                </a:solidFill>
                <a:latin typeface="Consolas"/>
                <a:ea typeface="Consolas"/>
                <a:cs typeface="Consolas"/>
              </a:defRPr>
            </a:lvl6pPr>
            <a:lvl7pPr algn="l">
              <a:defRPr sz="1875" b="0">
                <a:solidFill>
                  <a:srgbClr val="17343C"/>
                </a:solidFill>
                <a:latin typeface="Consolas"/>
                <a:ea typeface="Consolas"/>
                <a:cs typeface="Consolas"/>
              </a:defRPr>
            </a:lvl7pPr>
            <a:lvl8pPr algn="l">
              <a:defRPr sz="1875" b="0">
                <a:solidFill>
                  <a:srgbClr val="17343C"/>
                </a:solidFill>
                <a:latin typeface="Consolas"/>
                <a:ea typeface="Consolas"/>
                <a:cs typeface="Consolas"/>
              </a:defRPr>
            </a:lvl8pPr>
            <a:lvl9pPr algn="l">
              <a:defRPr sz="1875" b="0">
                <a:solidFill>
                  <a:srgbClr val="17343C"/>
                </a:solidFill>
                <a:latin typeface="Consolas"/>
                <a:ea typeface="Consolas"/>
                <a:cs typeface="Consolas"/>
              </a:defRPr>
            </a:lvl9pPr>
          </a:lstStyle>
          <a:p xmlns:a="http://schemas.openxmlformats.org/drawingml/2006/main">
            <a:pPr algn="l">
              <a:defRPr sz="1875" b="0">
                <a:solidFill>
                  <a:srgbClr val="17343C"/>
                </a:solidFill>
                <a:latin typeface="Consolas"/>
                <a:ea typeface="Consolas"/>
                <a:cs typeface="Consolas"/>
              </a:defRPr>
            </a:pPr>
            <a:r>
              <a:rPr sz="1875" b="0">
                <a:solidFill>
                  <a:srgbClr val="17343C"/>
                </a:solidFill>
                <a:latin typeface="Consolas"/>
                <a:ea typeface="Consolas"/>
                <a:cs typeface="Consolas"/>
              </a:rPr>
              <a:t>python detect_differences.py input.png</a:t>
            </a:r>
          </a:p>
        </p:txBody>
      </p:sp>
      <p:sp>
        <p:nvSpPr>
          <p:cNvPr id="8" name="输出文件">
            <a:extLst xmlns:a="http://schemas.openxmlformats.org/drawingml/2006/main">
              <a:ext uri="{FF2B5EF4-FFF2-40B4-BE49-F238E27FC236}">
                <a16:creationId xmlns:a16="http://schemas.microsoft.com/office/drawing/2014/main" id="{97C6D597-6EE1-4E04-8F44-60AEB15994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4410075"/>
            <a:ext cx="10763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400" b="1">
                <a:solidFill>
                  <a:srgbClr val="17343C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2400" b="1">
                <a:solidFill>
                  <a:srgbClr val="17343C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2400" b="1">
                <a:solidFill>
                  <a:srgbClr val="17343C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2400" b="1">
                <a:solidFill>
                  <a:srgbClr val="17343C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2400" b="1">
                <a:solidFill>
                  <a:srgbClr val="17343C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2400" b="1">
                <a:solidFill>
                  <a:srgbClr val="17343C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2400" b="1">
                <a:solidFill>
                  <a:srgbClr val="17343C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2400" b="1">
                <a:solidFill>
                  <a:srgbClr val="17343C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2400" b="1">
                <a:solidFill>
                  <a:srgbClr val="17343C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2400" b="1">
                <a:solidFill>
                  <a:srgbClr val="17343C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defRPr sz="2400" b="1">
                <a:solidFill>
                  <a:srgbClr val="17343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400" b="1">
                <a:solidFill>
                  <a:srgbClr val="17343C"/>
                </a:solidFill>
                <a:latin typeface="Microsoft YaHei"/>
                <a:ea typeface="Microsoft YaHei"/>
                <a:cs typeface="Microsoft YaHei"/>
              </a:rPr>
              <a:t>输出文件</a:t>
            </a:r>
          </a:p>
        </p:txBody>
      </p:sp>
      <p:sp>
        <p:nvSpPr>
          <p:cNvPr id="9" name="annotated_a.png / annotated_b.">
            <a:extLst xmlns:a="http://schemas.openxmlformats.org/drawingml/2006/main">
              <a:ext uri="{FF2B5EF4-FFF2-40B4-BE49-F238E27FC236}">
                <a16:creationId xmlns:a16="http://schemas.microsoft.com/office/drawing/2014/main" id="{1A42578D-76DC-4C30-B68D-C54FC3C647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5057775"/>
            <a:ext cx="10858500" cy="1276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950" b="0">
                <a:solidFill>
                  <a:srgbClr val="566A6F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1950" b="0">
                <a:solidFill>
                  <a:srgbClr val="566A6F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1950" b="0">
                <a:solidFill>
                  <a:srgbClr val="566A6F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1950" b="0">
                <a:solidFill>
                  <a:srgbClr val="566A6F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1950" b="0">
                <a:solidFill>
                  <a:srgbClr val="566A6F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1950" b="0">
                <a:solidFill>
                  <a:srgbClr val="566A6F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1950" b="0">
                <a:solidFill>
                  <a:srgbClr val="566A6F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1950" b="0">
                <a:solidFill>
                  <a:srgbClr val="566A6F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1950" b="0">
                <a:solidFill>
                  <a:srgbClr val="566A6F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1950" b="0">
                <a:solidFill>
                  <a:srgbClr val="566A6F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defRPr sz="1950" b="0">
                <a:solidFill>
                  <a:srgbClr val="566A6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0">
                <a:solidFill>
                  <a:srgbClr val="566A6F"/>
                </a:solidFill>
                <a:latin typeface="Microsoft YaHei"/>
                <a:ea typeface="Microsoft YaHei"/>
                <a:cs typeface="Microsoft YaHei"/>
              </a:rPr>
              <a:t>annotated_a.png / annotated_b.png：带编号的结果图</a:t>
            </a:r>
          </a:p>
          <a:p xmlns:a="http://schemas.openxmlformats.org/drawingml/2006/main">
            <a:pPr algn="l">
              <a:defRPr sz="1950" b="0">
                <a:solidFill>
                  <a:srgbClr val="566A6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0">
                <a:solidFill>
                  <a:srgbClr val="566A6F"/>
                </a:solidFill>
                <a:latin typeface="Microsoft YaHei"/>
                <a:ea typeface="Microsoft YaHei"/>
                <a:cs typeface="Microsoft YaHei"/>
              </a:rPr>
              <a:t>heatmap.png / clean_mask.png：差分与分割过程</a:t>
            </a:r>
          </a:p>
          <a:p xmlns:a="http://schemas.openxmlformats.org/drawingml/2006/main">
            <a:pPr algn="l">
              <a:defRPr sz="1950" b="0">
                <a:solidFill>
                  <a:srgbClr val="566A6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0">
                <a:solidFill>
                  <a:srgbClr val="566A6F"/>
                </a:solidFill>
                <a:latin typeface="Microsoft YaHei"/>
                <a:ea typeface="Microsoft YaHei"/>
                <a:cs typeface="Microsoft YaHei"/>
              </a:rPr>
              <a:t>report.json：参数、坐标、阈值实验与运行时间</a:t>
            </a:r>
          </a:p>
        </p:txBody>
      </p:sp>
    </p:spTree>
    <p:extLst>
      <p:ext uri="{BB962C8B-B14F-4D97-AF65-F5344CB8AC3E}">
        <p14:creationId xmlns:p14="http://schemas.microsoft.com/office/powerpoint/2010/main" val="565286237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F5F4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结论与适用边界">
            <a:extLst xmlns:a="http://schemas.openxmlformats.org/drawingml/2006/main">
              <a:ext uri="{FF2B5EF4-FFF2-40B4-BE49-F238E27FC236}">
                <a16:creationId xmlns:a16="http://schemas.microsoft.com/office/drawing/2014/main" id="{568D0C13-D9FB-4493-96B8-B2F0C409FC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400050"/>
            <a:ext cx="111252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150" b="1">
                <a:solidFill>
                  <a:srgbClr val="17343C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3150" b="1">
                <a:solidFill>
                  <a:srgbClr val="17343C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3150" b="1">
                <a:solidFill>
                  <a:srgbClr val="17343C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3150" b="1">
                <a:solidFill>
                  <a:srgbClr val="17343C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3150" b="1">
                <a:solidFill>
                  <a:srgbClr val="17343C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3150" b="1">
                <a:solidFill>
                  <a:srgbClr val="17343C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3150" b="1">
                <a:solidFill>
                  <a:srgbClr val="17343C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3150" b="1">
                <a:solidFill>
                  <a:srgbClr val="17343C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3150" b="1">
                <a:solidFill>
                  <a:srgbClr val="17343C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3150" b="1">
                <a:solidFill>
                  <a:srgbClr val="17343C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defRPr sz="3150" b="1">
                <a:solidFill>
                  <a:srgbClr val="17343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150" b="1">
                <a:solidFill>
                  <a:srgbClr val="17343C"/>
                </a:solidFill>
                <a:latin typeface="Microsoft YaHei"/>
                <a:ea typeface="Microsoft YaHei"/>
                <a:cs typeface="Microsoft YaHei"/>
              </a:rPr>
              <a:t>结论与适用边界</a:t>
            </a:r>
          </a:p>
        </p:txBody>
      </p:sp>
      <p:sp>
        <p:nvSpPr>
          <p:cNvPr id="2" name="13">
            <a:extLst xmlns:a="http://schemas.openxmlformats.org/drawingml/2006/main">
              <a:ext uri="{FF2B5EF4-FFF2-40B4-BE49-F238E27FC236}">
                <a16:creationId xmlns:a16="http://schemas.microsoft.com/office/drawing/2014/main" id="{0669DDC1-E873-47A1-A304-68B6E81485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6343650"/>
            <a:ext cx="4286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350" b="0">
                <a:solidFill>
                  <a:srgbClr val="566A6F"/>
                </a:solidFill>
                <a:latin typeface="Microsoft YaHei"/>
                <a:ea typeface="Microsoft YaHei"/>
                <a:cs typeface="Microsoft YaHei"/>
              </a:defRPr>
            </a:defPPr>
            <a:lvl1pPr algn="r">
              <a:defRPr sz="1350" b="0">
                <a:solidFill>
                  <a:srgbClr val="566A6F"/>
                </a:solidFill>
                <a:latin typeface="Microsoft YaHei"/>
                <a:ea typeface="Microsoft YaHei"/>
                <a:cs typeface="Microsoft YaHei"/>
              </a:defRPr>
            </a:lvl1pPr>
            <a:lvl2pPr algn="r">
              <a:defRPr sz="1350" b="0">
                <a:solidFill>
                  <a:srgbClr val="566A6F"/>
                </a:solidFill>
                <a:latin typeface="Microsoft YaHei"/>
                <a:ea typeface="Microsoft YaHei"/>
                <a:cs typeface="Microsoft YaHei"/>
              </a:defRPr>
            </a:lvl2pPr>
            <a:lvl3pPr algn="r">
              <a:defRPr sz="1350" b="0">
                <a:solidFill>
                  <a:srgbClr val="566A6F"/>
                </a:solidFill>
                <a:latin typeface="Microsoft YaHei"/>
                <a:ea typeface="Microsoft YaHei"/>
                <a:cs typeface="Microsoft YaHei"/>
              </a:defRPr>
            </a:lvl3pPr>
            <a:lvl4pPr algn="r">
              <a:defRPr sz="1350" b="0">
                <a:solidFill>
                  <a:srgbClr val="566A6F"/>
                </a:solidFill>
                <a:latin typeface="Microsoft YaHei"/>
                <a:ea typeface="Microsoft YaHei"/>
                <a:cs typeface="Microsoft YaHei"/>
              </a:defRPr>
            </a:lvl4pPr>
            <a:lvl5pPr algn="r">
              <a:defRPr sz="1350" b="0">
                <a:solidFill>
                  <a:srgbClr val="566A6F"/>
                </a:solidFill>
                <a:latin typeface="Microsoft YaHei"/>
                <a:ea typeface="Microsoft YaHei"/>
                <a:cs typeface="Microsoft YaHei"/>
              </a:defRPr>
            </a:lvl5pPr>
            <a:lvl6pPr algn="r">
              <a:defRPr sz="1350" b="0">
                <a:solidFill>
                  <a:srgbClr val="566A6F"/>
                </a:solidFill>
                <a:latin typeface="Microsoft YaHei"/>
                <a:ea typeface="Microsoft YaHei"/>
                <a:cs typeface="Microsoft YaHei"/>
              </a:defRPr>
            </a:lvl6pPr>
            <a:lvl7pPr algn="r">
              <a:defRPr sz="1350" b="0">
                <a:solidFill>
                  <a:srgbClr val="566A6F"/>
                </a:solidFill>
                <a:latin typeface="Microsoft YaHei"/>
                <a:ea typeface="Microsoft YaHei"/>
                <a:cs typeface="Microsoft YaHei"/>
              </a:defRPr>
            </a:lvl7pPr>
            <a:lvl8pPr algn="r">
              <a:defRPr sz="1350" b="0">
                <a:solidFill>
                  <a:srgbClr val="566A6F"/>
                </a:solidFill>
                <a:latin typeface="Microsoft YaHei"/>
                <a:ea typeface="Microsoft YaHei"/>
                <a:cs typeface="Microsoft YaHei"/>
              </a:defRPr>
            </a:lvl8pPr>
            <a:lvl9pPr algn="r">
              <a:defRPr sz="1350" b="0">
                <a:solidFill>
                  <a:srgbClr val="566A6F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r">
              <a:defRPr sz="1350" b="0">
                <a:solidFill>
                  <a:srgbClr val="566A6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566A6F"/>
                </a:solidFill>
                <a:latin typeface="Microsoft YaHei"/>
                <a:ea typeface="Microsoft YaHei"/>
                <a:cs typeface="Microsoft YaHei"/>
              </a:rPr>
              <a:t>13</a:t>
            </a:r>
          </a:p>
        </p:txBody>
      </p:sp>
      <p:sp>
        <p:nvSpPr>
          <p:cNvPr id="3" name="本图定位 10 处不同">
            <a:extLst xmlns:a="http://schemas.openxmlformats.org/drawingml/2006/main">
              <a:ext uri="{FF2B5EF4-FFF2-40B4-BE49-F238E27FC236}">
                <a16:creationId xmlns:a16="http://schemas.microsoft.com/office/drawing/2014/main" id="{3B46FDFB-E9BC-4C2E-A020-C3EA0D130C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524000"/>
            <a:ext cx="10668000" cy="752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600" b="1">
                <a:solidFill>
                  <a:srgbClr val="CE4D36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3600" b="1">
                <a:solidFill>
                  <a:srgbClr val="CE4D36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3600" b="1">
                <a:solidFill>
                  <a:srgbClr val="CE4D36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3600" b="1">
                <a:solidFill>
                  <a:srgbClr val="CE4D36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3600" b="1">
                <a:solidFill>
                  <a:srgbClr val="CE4D36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3600" b="1">
                <a:solidFill>
                  <a:srgbClr val="CE4D36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3600" b="1">
                <a:solidFill>
                  <a:srgbClr val="CE4D36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3600" b="1">
                <a:solidFill>
                  <a:srgbClr val="CE4D36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3600" b="1">
                <a:solidFill>
                  <a:srgbClr val="CE4D36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3600" b="1">
                <a:solidFill>
                  <a:srgbClr val="CE4D36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defRPr sz="3600" b="1">
                <a:solidFill>
                  <a:srgbClr val="CE4D3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600" b="1">
                <a:solidFill>
                  <a:srgbClr val="CE4D36"/>
                </a:solidFill>
                <a:latin typeface="Microsoft YaHei"/>
                <a:ea typeface="Microsoft YaHei"/>
                <a:cs typeface="Microsoft YaHei"/>
              </a:rPr>
              <a:t>本图定位 10 处不同</a:t>
            </a:r>
          </a:p>
        </p:txBody>
      </p:sp>
      <p:sp>
        <p:nvSpPr>
          <p:cNvPr id="4" name="配准减少轮廓残差，区域合并保留完整的局部改动">
            <a:extLst xmlns:a="http://schemas.openxmlformats.org/drawingml/2006/main">
              <a:ext uri="{FF2B5EF4-FFF2-40B4-BE49-F238E27FC236}">
                <a16:creationId xmlns:a16="http://schemas.microsoft.com/office/drawing/2014/main" id="{A08F5CF2-61A6-43AD-9B28-EADE1D40FC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2524125"/>
            <a:ext cx="10668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250" b="1">
                <a:solidFill>
                  <a:srgbClr val="17343C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2250" b="1">
                <a:solidFill>
                  <a:srgbClr val="17343C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2250" b="1">
                <a:solidFill>
                  <a:srgbClr val="17343C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2250" b="1">
                <a:solidFill>
                  <a:srgbClr val="17343C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2250" b="1">
                <a:solidFill>
                  <a:srgbClr val="17343C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2250" b="1">
                <a:solidFill>
                  <a:srgbClr val="17343C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2250" b="1">
                <a:solidFill>
                  <a:srgbClr val="17343C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2250" b="1">
                <a:solidFill>
                  <a:srgbClr val="17343C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2250" b="1">
                <a:solidFill>
                  <a:srgbClr val="17343C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2250" b="1">
                <a:solidFill>
                  <a:srgbClr val="17343C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defRPr sz="2250" b="1">
                <a:solidFill>
                  <a:srgbClr val="17343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250" b="1">
                <a:solidFill>
                  <a:srgbClr val="17343C"/>
                </a:solidFill>
                <a:latin typeface="Microsoft YaHei"/>
                <a:ea typeface="Microsoft YaHei"/>
                <a:cs typeface="Microsoft YaHei"/>
              </a:rPr>
              <a:t>配准减少轮廓残差，区域合并保留完整的局部改动</a:t>
            </a:r>
          </a:p>
        </p:txBody>
      </p:sp>
      <p:sp>
        <p:nvSpPr>
          <p:cNvPr id="5" name="适用条件">
            <a:extLst xmlns:a="http://schemas.openxmlformats.org/drawingml/2006/main">
              <a:ext uri="{FF2B5EF4-FFF2-40B4-BE49-F238E27FC236}">
                <a16:creationId xmlns:a16="http://schemas.microsoft.com/office/drawing/2014/main" id="{A3EA7349-CB45-4281-B4FE-B9FB4E1811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3695700"/>
            <a:ext cx="29527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400" b="1">
                <a:solidFill>
                  <a:srgbClr val="17343C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2400" b="1">
                <a:solidFill>
                  <a:srgbClr val="17343C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2400" b="1">
                <a:solidFill>
                  <a:srgbClr val="17343C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2400" b="1">
                <a:solidFill>
                  <a:srgbClr val="17343C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2400" b="1">
                <a:solidFill>
                  <a:srgbClr val="17343C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2400" b="1">
                <a:solidFill>
                  <a:srgbClr val="17343C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2400" b="1">
                <a:solidFill>
                  <a:srgbClr val="17343C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2400" b="1">
                <a:solidFill>
                  <a:srgbClr val="17343C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2400" b="1">
                <a:solidFill>
                  <a:srgbClr val="17343C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2400" b="1">
                <a:solidFill>
                  <a:srgbClr val="17343C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defRPr sz="2400" b="1">
                <a:solidFill>
                  <a:srgbClr val="17343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400" b="1">
                <a:solidFill>
                  <a:srgbClr val="17343C"/>
                </a:solidFill>
                <a:latin typeface="Microsoft YaHei"/>
                <a:ea typeface="Microsoft YaHei"/>
                <a:cs typeface="Microsoft YaHei"/>
              </a:rPr>
              <a:t>适用条件</a:t>
            </a:r>
          </a:p>
        </p:txBody>
      </p:sp>
      <p:sp>
        <p:nvSpPr>
          <p:cNvPr id="6" name="主体布局相同，只有局部改动与小范围平移">
            <a:extLst xmlns:a="http://schemas.openxmlformats.org/drawingml/2006/main">
              <a:ext uri="{FF2B5EF4-FFF2-40B4-BE49-F238E27FC236}">
                <a16:creationId xmlns:a16="http://schemas.microsoft.com/office/drawing/2014/main" id="{00FEE3FF-FF8D-46A7-9B1D-11ED8939CA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43350" y="3714750"/>
            <a:ext cx="7524750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00" b="0">
                <a:solidFill>
                  <a:srgbClr val="566A6F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2100" b="0">
                <a:solidFill>
                  <a:srgbClr val="566A6F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2100" b="0">
                <a:solidFill>
                  <a:srgbClr val="566A6F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2100" b="0">
                <a:solidFill>
                  <a:srgbClr val="566A6F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2100" b="0">
                <a:solidFill>
                  <a:srgbClr val="566A6F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2100" b="0">
                <a:solidFill>
                  <a:srgbClr val="566A6F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2100" b="0">
                <a:solidFill>
                  <a:srgbClr val="566A6F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2100" b="0">
                <a:solidFill>
                  <a:srgbClr val="566A6F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2100" b="0">
                <a:solidFill>
                  <a:srgbClr val="566A6F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2100" b="0">
                <a:solidFill>
                  <a:srgbClr val="566A6F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defRPr sz="2100" b="0">
                <a:solidFill>
                  <a:srgbClr val="566A6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0">
                <a:solidFill>
                  <a:srgbClr val="566A6F"/>
                </a:solidFill>
                <a:latin typeface="Microsoft YaHei"/>
                <a:ea typeface="Microsoft YaHei"/>
                <a:cs typeface="Microsoft YaHei"/>
              </a:rPr>
              <a:t>主体布局相同，只有局部改动与小范围平移</a:t>
            </a:r>
          </a:p>
        </p:txBody>
      </p:sp>
      <p:sp>
        <p:nvSpPr>
          <p:cNvPr id="7" name="当前局限">
            <a:extLst xmlns:a="http://schemas.openxmlformats.org/drawingml/2006/main">
              <a:ext uri="{FF2B5EF4-FFF2-40B4-BE49-F238E27FC236}">
                <a16:creationId xmlns:a16="http://schemas.microsoft.com/office/drawing/2014/main" id="{FBCDDB9C-8BF0-40AA-9DC6-CBB3A4E42E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4838700"/>
            <a:ext cx="29527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400" b="1">
                <a:solidFill>
                  <a:srgbClr val="17343C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2400" b="1">
                <a:solidFill>
                  <a:srgbClr val="17343C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2400" b="1">
                <a:solidFill>
                  <a:srgbClr val="17343C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2400" b="1">
                <a:solidFill>
                  <a:srgbClr val="17343C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2400" b="1">
                <a:solidFill>
                  <a:srgbClr val="17343C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2400" b="1">
                <a:solidFill>
                  <a:srgbClr val="17343C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2400" b="1">
                <a:solidFill>
                  <a:srgbClr val="17343C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2400" b="1">
                <a:solidFill>
                  <a:srgbClr val="17343C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2400" b="1">
                <a:solidFill>
                  <a:srgbClr val="17343C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2400" b="1">
                <a:solidFill>
                  <a:srgbClr val="17343C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defRPr sz="2400" b="1">
                <a:solidFill>
                  <a:srgbClr val="17343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400" b="1">
                <a:solidFill>
                  <a:srgbClr val="17343C"/>
                </a:solidFill>
                <a:latin typeface="Microsoft YaHei"/>
                <a:ea typeface="Microsoft YaHei"/>
                <a:cs typeface="Microsoft YaHei"/>
              </a:rPr>
              <a:t>当前局限</a:t>
            </a:r>
          </a:p>
        </p:txBody>
      </p:sp>
      <p:sp>
        <p:nvSpPr>
          <p:cNvPr id="8" name="旋转、缩放或明显色差需要扩展配准与归一化&#10;细小差异可能受面积">
            <a:extLst xmlns:a="http://schemas.openxmlformats.org/drawingml/2006/main">
              <a:ext uri="{FF2B5EF4-FFF2-40B4-BE49-F238E27FC236}">
                <a16:creationId xmlns:a16="http://schemas.microsoft.com/office/drawing/2014/main" id="{4D29681E-8FDA-4ECE-8265-24BD7EF93D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43350" y="4867275"/>
            <a:ext cx="7524750" cy="11525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00" b="0">
                <a:solidFill>
                  <a:srgbClr val="566A6F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2100" b="0">
                <a:solidFill>
                  <a:srgbClr val="566A6F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2100" b="0">
                <a:solidFill>
                  <a:srgbClr val="566A6F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2100" b="0">
                <a:solidFill>
                  <a:srgbClr val="566A6F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2100" b="0">
                <a:solidFill>
                  <a:srgbClr val="566A6F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2100" b="0">
                <a:solidFill>
                  <a:srgbClr val="566A6F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2100" b="0">
                <a:solidFill>
                  <a:srgbClr val="566A6F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2100" b="0">
                <a:solidFill>
                  <a:srgbClr val="566A6F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2100" b="0">
                <a:solidFill>
                  <a:srgbClr val="566A6F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2100" b="0">
                <a:solidFill>
                  <a:srgbClr val="566A6F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defRPr sz="2100" b="0">
                <a:solidFill>
                  <a:srgbClr val="566A6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0">
                <a:solidFill>
                  <a:srgbClr val="566A6F"/>
                </a:solidFill>
                <a:latin typeface="Microsoft YaHei"/>
                <a:ea typeface="Microsoft YaHei"/>
                <a:cs typeface="Microsoft YaHei"/>
              </a:rPr>
              <a:t>旋转、缩放或明显色差需要扩展配准与归一化</a:t>
            </a:r>
          </a:p>
          <a:p xmlns:a="http://schemas.openxmlformats.org/drawingml/2006/main">
            <a:pPr algn="l">
              <a:defRPr sz="2100" b="0">
                <a:solidFill>
                  <a:srgbClr val="566A6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0">
                <a:solidFill>
                  <a:srgbClr val="566A6F"/>
                </a:solidFill>
                <a:latin typeface="Microsoft YaHei"/>
                <a:ea typeface="Microsoft YaHei"/>
                <a:cs typeface="Microsoft YaHei"/>
              </a:rPr>
              <a:t>细小差异可能受面积阈值影响，相邻改动可能合并</a:t>
            </a:r>
          </a:p>
        </p:txBody>
      </p:sp>
    </p:spTree>
    <p:extLst>
      <p:ext uri="{BB962C8B-B14F-4D97-AF65-F5344CB8AC3E}">
        <p14:creationId xmlns:p14="http://schemas.microsoft.com/office/powerpoint/2010/main" val="1299709853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2026-10-28T08:06:47.9100000Z</dcterms:created>
  <dcterms:modified xsi:type="dcterms:W3CDTF">2026-10-28T08:06:47.9100000Z</dcterms:modified>
</coreProperties>
</file>